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1"/>
  </p:notesMasterIdLst>
  <p:sldIdLst>
    <p:sldId id="256" r:id="rId2"/>
    <p:sldId id="257" r:id="rId3"/>
    <p:sldId id="279" r:id="rId4"/>
    <p:sldId id="281" r:id="rId5"/>
    <p:sldId id="280" r:id="rId6"/>
    <p:sldId id="268" r:id="rId7"/>
    <p:sldId id="271" r:id="rId8"/>
    <p:sldId id="270" r:id="rId9"/>
    <p:sldId id="282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33CC"/>
    <a:srgbClr val="FF0066"/>
    <a:srgbClr val="0000C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B1E236-C598-4F13-BB2C-904856057DE3}" type="datetimeFigureOut">
              <a:rPr lang="ru-RU" smtClean="0"/>
              <a:pPr/>
              <a:t>26.07.2023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5CA97-0AEE-421C-B21C-F485CD77A1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412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2355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23556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16 w 596"/>
                  <a:gd name="T1" fmla="*/ 370 h 666"/>
                  <a:gd name="T2" fmla="*/ 6 w 596"/>
                  <a:gd name="T3" fmla="*/ 341 h 666"/>
                  <a:gd name="T4" fmla="*/ 0 w 596"/>
                  <a:gd name="T5" fmla="*/ 289 h 666"/>
                  <a:gd name="T6" fmla="*/ 4 w 596"/>
                  <a:gd name="T7" fmla="*/ 222 h 666"/>
                  <a:gd name="T8" fmla="*/ 25 w 596"/>
                  <a:gd name="T9" fmla="*/ 151 h 666"/>
                  <a:gd name="T10" fmla="*/ 69 w 596"/>
                  <a:gd name="T11" fmla="*/ 84 h 666"/>
                  <a:gd name="T12" fmla="*/ 142 w 596"/>
                  <a:gd name="T13" fmla="*/ 31 h 666"/>
                  <a:gd name="T14" fmla="*/ 247 w 596"/>
                  <a:gd name="T15" fmla="*/ 2 h 666"/>
                  <a:gd name="T16" fmla="*/ 380 w 596"/>
                  <a:gd name="T17" fmla="*/ 9 h 666"/>
                  <a:gd name="T18" fmla="*/ 484 w 596"/>
                  <a:gd name="T19" fmla="*/ 68 h 666"/>
                  <a:gd name="T20" fmla="*/ 554 w 596"/>
                  <a:gd name="T21" fmla="*/ 165 h 666"/>
                  <a:gd name="T22" fmla="*/ 591 w 596"/>
                  <a:gd name="T23" fmla="*/ 284 h 666"/>
                  <a:gd name="T24" fmla="*/ 595 w 596"/>
                  <a:gd name="T25" fmla="*/ 409 h 666"/>
                  <a:gd name="T26" fmla="*/ 566 w 596"/>
                  <a:gd name="T27" fmla="*/ 525 h 666"/>
                  <a:gd name="T28" fmla="*/ 507 w 596"/>
                  <a:gd name="T29" fmla="*/ 615 h 666"/>
                  <a:gd name="T30" fmla="*/ 417 w 596"/>
                  <a:gd name="T31" fmla="*/ 663 h 666"/>
                  <a:gd name="T32" fmla="*/ 389 w 596"/>
                  <a:gd name="T33" fmla="*/ 659 h 666"/>
                  <a:gd name="T34" fmla="*/ 441 w 596"/>
                  <a:gd name="T35" fmla="*/ 617 h 666"/>
                  <a:gd name="T36" fmla="*/ 482 w 596"/>
                  <a:gd name="T37" fmla="*/ 544 h 666"/>
                  <a:gd name="T38" fmla="*/ 509 w 596"/>
                  <a:gd name="T39" fmla="*/ 454 h 666"/>
                  <a:gd name="T40" fmla="*/ 520 w 596"/>
                  <a:gd name="T41" fmla="*/ 355 h 666"/>
                  <a:gd name="T42" fmla="*/ 514 w 596"/>
                  <a:gd name="T43" fmla="*/ 258 h 666"/>
                  <a:gd name="T44" fmla="*/ 485 w 596"/>
                  <a:gd name="T45" fmla="*/ 174 h 666"/>
                  <a:gd name="T46" fmla="*/ 433 w 596"/>
                  <a:gd name="T47" fmla="*/ 112 h 666"/>
                  <a:gd name="T48" fmla="*/ 341 w 596"/>
                  <a:gd name="T49" fmla="*/ 75 h 666"/>
                  <a:gd name="T50" fmla="*/ 246 w 596"/>
                  <a:gd name="T51" fmla="*/ 61 h 666"/>
                  <a:gd name="T52" fmla="*/ 174 w 596"/>
                  <a:gd name="T53" fmla="*/ 71 h 666"/>
                  <a:gd name="T54" fmla="*/ 121 w 596"/>
                  <a:gd name="T55" fmla="*/ 101 h 666"/>
                  <a:gd name="T56" fmla="*/ 84 w 596"/>
                  <a:gd name="T57" fmla="*/ 149 h 666"/>
                  <a:gd name="T58" fmla="*/ 57 w 596"/>
                  <a:gd name="T59" fmla="*/ 206 h 666"/>
                  <a:gd name="T60" fmla="*/ 40 w 596"/>
                  <a:gd name="T61" fmla="*/ 272 h 666"/>
                  <a:gd name="T62" fmla="*/ 28 w 596"/>
                  <a:gd name="T63" fmla="*/ 339 h 6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57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5 h 237"/>
                  <a:gd name="T4" fmla="*/ 3 w 257"/>
                  <a:gd name="T5" fmla="*/ 50 h 237"/>
                  <a:gd name="T6" fmla="*/ 6 w 257"/>
                  <a:gd name="T7" fmla="*/ 75 h 237"/>
                  <a:gd name="T8" fmla="*/ 11 w 257"/>
                  <a:gd name="T9" fmla="*/ 98 h 237"/>
                  <a:gd name="T10" fmla="*/ 18 w 257"/>
                  <a:gd name="T11" fmla="*/ 119 h 237"/>
                  <a:gd name="T12" fmla="*/ 27 w 257"/>
                  <a:gd name="T13" fmla="*/ 141 h 237"/>
                  <a:gd name="T14" fmla="*/ 38 w 257"/>
                  <a:gd name="T15" fmla="*/ 161 h 237"/>
                  <a:gd name="T16" fmla="*/ 51 w 257"/>
                  <a:gd name="T17" fmla="*/ 178 h 237"/>
                  <a:gd name="T18" fmla="*/ 67 w 257"/>
                  <a:gd name="T19" fmla="*/ 194 h 237"/>
                  <a:gd name="T20" fmla="*/ 86 w 257"/>
                  <a:gd name="T21" fmla="*/ 208 h 237"/>
                  <a:gd name="T22" fmla="*/ 106 w 257"/>
                  <a:gd name="T23" fmla="*/ 219 h 237"/>
                  <a:gd name="T24" fmla="*/ 131 w 257"/>
                  <a:gd name="T25" fmla="*/ 228 h 237"/>
                  <a:gd name="T26" fmla="*/ 158 w 257"/>
                  <a:gd name="T27" fmla="*/ 234 h 237"/>
                  <a:gd name="T28" fmla="*/ 188 w 257"/>
                  <a:gd name="T29" fmla="*/ 237 h 237"/>
                  <a:gd name="T30" fmla="*/ 220 w 257"/>
                  <a:gd name="T31" fmla="*/ 236 h 237"/>
                  <a:gd name="T32" fmla="*/ 257 w 257"/>
                  <a:gd name="T33" fmla="*/ 232 h 237"/>
                  <a:gd name="T34" fmla="*/ 224 w 257"/>
                  <a:gd name="T35" fmla="*/ 227 h 237"/>
                  <a:gd name="T36" fmla="*/ 195 w 257"/>
                  <a:gd name="T37" fmla="*/ 220 h 237"/>
                  <a:gd name="T38" fmla="*/ 170 w 257"/>
                  <a:gd name="T39" fmla="*/ 212 h 237"/>
                  <a:gd name="T40" fmla="*/ 148 w 257"/>
                  <a:gd name="T41" fmla="*/ 204 h 237"/>
                  <a:gd name="T42" fmla="*/ 128 w 257"/>
                  <a:gd name="T43" fmla="*/ 193 h 237"/>
                  <a:gd name="T44" fmla="*/ 112 w 257"/>
                  <a:gd name="T45" fmla="*/ 182 h 237"/>
                  <a:gd name="T46" fmla="*/ 97 w 257"/>
                  <a:gd name="T47" fmla="*/ 169 h 237"/>
                  <a:gd name="T48" fmla="*/ 84 w 257"/>
                  <a:gd name="T49" fmla="*/ 155 h 237"/>
                  <a:gd name="T50" fmla="*/ 72 w 257"/>
                  <a:gd name="T51" fmla="*/ 141 h 237"/>
                  <a:gd name="T52" fmla="*/ 61 w 257"/>
                  <a:gd name="T53" fmla="*/ 125 h 237"/>
                  <a:gd name="T54" fmla="*/ 52 w 257"/>
                  <a:gd name="T55" fmla="*/ 107 h 237"/>
                  <a:gd name="T56" fmla="*/ 43 w 257"/>
                  <a:gd name="T57" fmla="*/ 88 h 237"/>
                  <a:gd name="T58" fmla="*/ 33 w 257"/>
                  <a:gd name="T59" fmla="*/ 69 h 237"/>
                  <a:gd name="T60" fmla="*/ 23 w 257"/>
                  <a:gd name="T61" fmla="*/ 47 h 237"/>
                  <a:gd name="T62" fmla="*/ 12 w 257"/>
                  <a:gd name="T63" fmla="*/ 24 h 237"/>
                  <a:gd name="T64" fmla="*/ 0 w 257"/>
                  <a:gd name="T65" fmla="*/ 0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58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77 w 124"/>
                  <a:gd name="T1" fmla="*/ 0 h 110"/>
                  <a:gd name="T2" fmla="*/ 124 w 124"/>
                  <a:gd name="T3" fmla="*/ 108 h 110"/>
                  <a:gd name="T4" fmla="*/ 120 w 124"/>
                  <a:gd name="T5" fmla="*/ 107 h 110"/>
                  <a:gd name="T6" fmla="*/ 107 w 124"/>
                  <a:gd name="T7" fmla="*/ 105 h 110"/>
                  <a:gd name="T8" fmla="*/ 89 w 124"/>
                  <a:gd name="T9" fmla="*/ 101 h 110"/>
                  <a:gd name="T10" fmla="*/ 68 w 124"/>
                  <a:gd name="T11" fmla="*/ 99 h 110"/>
                  <a:gd name="T12" fmla="*/ 45 w 124"/>
                  <a:gd name="T13" fmla="*/ 97 h 110"/>
                  <a:gd name="T14" fmla="*/ 25 w 124"/>
                  <a:gd name="T15" fmla="*/ 98 h 110"/>
                  <a:gd name="T16" fmla="*/ 9 w 124"/>
                  <a:gd name="T17" fmla="*/ 102 h 110"/>
                  <a:gd name="T18" fmla="*/ 0 w 124"/>
                  <a:gd name="T19" fmla="*/ 110 h 110"/>
                  <a:gd name="T20" fmla="*/ 4 w 124"/>
                  <a:gd name="T21" fmla="*/ 98 h 110"/>
                  <a:gd name="T22" fmla="*/ 8 w 124"/>
                  <a:gd name="T23" fmla="*/ 89 h 110"/>
                  <a:gd name="T24" fmla="*/ 16 w 124"/>
                  <a:gd name="T25" fmla="*/ 82 h 110"/>
                  <a:gd name="T26" fmla="*/ 25 w 124"/>
                  <a:gd name="T27" fmla="*/ 76 h 110"/>
                  <a:gd name="T28" fmla="*/ 36 w 124"/>
                  <a:gd name="T29" fmla="*/ 72 h 110"/>
                  <a:gd name="T30" fmla="*/ 47 w 124"/>
                  <a:gd name="T31" fmla="*/ 71 h 110"/>
                  <a:gd name="T32" fmla="*/ 59 w 124"/>
                  <a:gd name="T33" fmla="*/ 71 h 110"/>
                  <a:gd name="T34" fmla="*/ 72 w 124"/>
                  <a:gd name="T35" fmla="*/ 74 h 110"/>
                  <a:gd name="T36" fmla="*/ 73 w 124"/>
                  <a:gd name="T37" fmla="*/ 71 h 110"/>
                  <a:gd name="T38" fmla="*/ 70 w 124"/>
                  <a:gd name="T39" fmla="*/ 56 h 110"/>
                  <a:gd name="T40" fmla="*/ 67 w 124"/>
                  <a:gd name="T41" fmla="*/ 38 h 110"/>
                  <a:gd name="T42" fmla="*/ 65 w 124"/>
                  <a:gd name="T43" fmla="*/ 30 h 110"/>
                  <a:gd name="T44" fmla="*/ 63 w 124"/>
                  <a:gd name="T45" fmla="*/ 30 h 110"/>
                  <a:gd name="T46" fmla="*/ 61 w 124"/>
                  <a:gd name="T47" fmla="*/ 29 h 110"/>
                  <a:gd name="T48" fmla="*/ 59 w 124"/>
                  <a:gd name="T49" fmla="*/ 26 h 110"/>
                  <a:gd name="T50" fmla="*/ 57 w 124"/>
                  <a:gd name="T51" fmla="*/ 23 h 110"/>
                  <a:gd name="T52" fmla="*/ 57 w 124"/>
                  <a:gd name="T53" fmla="*/ 19 h 110"/>
                  <a:gd name="T54" fmla="*/ 59 w 124"/>
                  <a:gd name="T55" fmla="*/ 14 h 110"/>
                  <a:gd name="T56" fmla="*/ 66 w 124"/>
                  <a:gd name="T57" fmla="*/ 8 h 110"/>
                  <a:gd name="T58" fmla="*/ 77 w 124"/>
                  <a:gd name="T59" fmla="*/ 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59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5 w 109"/>
                  <a:gd name="T3" fmla="*/ 1 h 156"/>
                  <a:gd name="T4" fmla="*/ 18 w 109"/>
                  <a:gd name="T5" fmla="*/ 5 h 156"/>
                  <a:gd name="T6" fmla="*/ 37 w 109"/>
                  <a:gd name="T7" fmla="*/ 12 h 156"/>
                  <a:gd name="T8" fmla="*/ 58 w 109"/>
                  <a:gd name="T9" fmla="*/ 24 h 156"/>
                  <a:gd name="T10" fmla="*/ 78 w 109"/>
                  <a:gd name="T11" fmla="*/ 44 h 156"/>
                  <a:gd name="T12" fmla="*/ 96 w 109"/>
                  <a:gd name="T13" fmla="*/ 71 h 156"/>
                  <a:gd name="T14" fmla="*/ 107 w 109"/>
                  <a:gd name="T15" fmla="*/ 108 h 156"/>
                  <a:gd name="T16" fmla="*/ 109 w 109"/>
                  <a:gd name="T17" fmla="*/ 156 h 156"/>
                  <a:gd name="T18" fmla="*/ 105 w 109"/>
                  <a:gd name="T19" fmla="*/ 156 h 156"/>
                  <a:gd name="T20" fmla="*/ 99 w 109"/>
                  <a:gd name="T21" fmla="*/ 156 h 156"/>
                  <a:gd name="T22" fmla="*/ 93 w 109"/>
                  <a:gd name="T23" fmla="*/ 156 h 156"/>
                  <a:gd name="T24" fmla="*/ 87 w 109"/>
                  <a:gd name="T25" fmla="*/ 154 h 156"/>
                  <a:gd name="T26" fmla="*/ 81 w 109"/>
                  <a:gd name="T27" fmla="*/ 153 h 156"/>
                  <a:gd name="T28" fmla="*/ 74 w 109"/>
                  <a:gd name="T29" fmla="*/ 150 h 156"/>
                  <a:gd name="T30" fmla="*/ 66 w 109"/>
                  <a:gd name="T31" fmla="*/ 145 h 156"/>
                  <a:gd name="T32" fmla="*/ 58 w 109"/>
                  <a:gd name="T33" fmla="*/ 139 h 156"/>
                  <a:gd name="T34" fmla="*/ 53 w 109"/>
                  <a:gd name="T35" fmla="*/ 126 h 156"/>
                  <a:gd name="T36" fmla="*/ 53 w 109"/>
                  <a:gd name="T37" fmla="*/ 111 h 156"/>
                  <a:gd name="T38" fmla="*/ 56 w 109"/>
                  <a:gd name="T39" fmla="*/ 96 h 156"/>
                  <a:gd name="T40" fmla="*/ 59 w 109"/>
                  <a:gd name="T41" fmla="*/ 80 h 156"/>
                  <a:gd name="T42" fmla="*/ 56 w 109"/>
                  <a:gd name="T43" fmla="*/ 62 h 156"/>
                  <a:gd name="T44" fmla="*/ 48 w 109"/>
                  <a:gd name="T45" fmla="*/ 43 h 156"/>
                  <a:gd name="T46" fmla="*/ 31 w 109"/>
                  <a:gd name="T47" fmla="*/ 23 h 156"/>
                  <a:gd name="T48" fmla="*/ 0 w 109"/>
                  <a:gd name="T49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60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31 w 46"/>
                  <a:gd name="T1" fmla="*/ 0 h 94"/>
                  <a:gd name="T2" fmla="*/ 20 w 46"/>
                  <a:gd name="T3" fmla="*/ 38 h 94"/>
                  <a:gd name="T4" fmla="*/ 15 w 46"/>
                  <a:gd name="T5" fmla="*/ 62 h 94"/>
                  <a:gd name="T6" fmla="*/ 11 w 46"/>
                  <a:gd name="T7" fmla="*/ 79 h 94"/>
                  <a:gd name="T8" fmla="*/ 0 w 46"/>
                  <a:gd name="T9" fmla="*/ 94 h 94"/>
                  <a:gd name="T10" fmla="*/ 12 w 46"/>
                  <a:gd name="T11" fmla="*/ 88 h 94"/>
                  <a:gd name="T12" fmla="*/ 23 w 46"/>
                  <a:gd name="T13" fmla="*/ 80 h 94"/>
                  <a:gd name="T14" fmla="*/ 32 w 46"/>
                  <a:gd name="T15" fmla="*/ 69 h 94"/>
                  <a:gd name="T16" fmla="*/ 40 w 46"/>
                  <a:gd name="T17" fmla="*/ 57 h 94"/>
                  <a:gd name="T18" fmla="*/ 45 w 46"/>
                  <a:gd name="T19" fmla="*/ 44 h 94"/>
                  <a:gd name="T20" fmla="*/ 46 w 46"/>
                  <a:gd name="T21" fmla="*/ 30 h 94"/>
                  <a:gd name="T22" fmla="*/ 42 w 46"/>
                  <a:gd name="T23" fmla="*/ 15 h 94"/>
                  <a:gd name="T24" fmla="*/ 31 w 46"/>
                  <a:gd name="T25" fmla="*/ 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61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1 w 54"/>
                  <a:gd name="T3" fmla="*/ 1 h 40"/>
                  <a:gd name="T4" fmla="*/ 6 w 54"/>
                  <a:gd name="T5" fmla="*/ 3 h 40"/>
                  <a:gd name="T6" fmla="*/ 13 w 54"/>
                  <a:gd name="T7" fmla="*/ 8 h 40"/>
                  <a:gd name="T8" fmla="*/ 21 w 54"/>
                  <a:gd name="T9" fmla="*/ 12 h 40"/>
                  <a:gd name="T10" fmla="*/ 29 w 54"/>
                  <a:gd name="T11" fmla="*/ 15 h 40"/>
                  <a:gd name="T12" fmla="*/ 38 w 54"/>
                  <a:gd name="T13" fmla="*/ 17 h 40"/>
                  <a:gd name="T14" fmla="*/ 46 w 54"/>
                  <a:gd name="T15" fmla="*/ 18 h 40"/>
                  <a:gd name="T16" fmla="*/ 54 w 54"/>
                  <a:gd name="T17" fmla="*/ 16 h 40"/>
                  <a:gd name="T18" fmla="*/ 53 w 54"/>
                  <a:gd name="T19" fmla="*/ 25 h 40"/>
                  <a:gd name="T20" fmla="*/ 50 w 54"/>
                  <a:gd name="T21" fmla="*/ 33 h 40"/>
                  <a:gd name="T22" fmla="*/ 44 w 54"/>
                  <a:gd name="T23" fmla="*/ 38 h 40"/>
                  <a:gd name="T24" fmla="*/ 37 w 54"/>
                  <a:gd name="T25" fmla="*/ 40 h 40"/>
                  <a:gd name="T26" fmla="*/ 28 w 54"/>
                  <a:gd name="T27" fmla="*/ 39 h 40"/>
                  <a:gd name="T28" fmla="*/ 19 w 54"/>
                  <a:gd name="T29" fmla="*/ 32 h 40"/>
                  <a:gd name="T30" fmla="*/ 10 w 54"/>
                  <a:gd name="T31" fmla="*/ 20 h 40"/>
                  <a:gd name="T32" fmla="*/ 0 w 54"/>
                  <a:gd name="T33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62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6 w 149"/>
                  <a:gd name="T3" fmla="*/ 6 h 704"/>
                  <a:gd name="T4" fmla="*/ 16 w 149"/>
                  <a:gd name="T5" fmla="*/ 14 h 704"/>
                  <a:gd name="T6" fmla="*/ 28 w 149"/>
                  <a:gd name="T7" fmla="*/ 24 h 704"/>
                  <a:gd name="T8" fmla="*/ 41 w 149"/>
                  <a:gd name="T9" fmla="*/ 37 h 704"/>
                  <a:gd name="T10" fmla="*/ 58 w 149"/>
                  <a:gd name="T11" fmla="*/ 53 h 704"/>
                  <a:gd name="T12" fmla="*/ 73 w 149"/>
                  <a:gd name="T13" fmla="*/ 70 h 704"/>
                  <a:gd name="T14" fmla="*/ 88 w 149"/>
                  <a:gd name="T15" fmla="*/ 90 h 704"/>
                  <a:gd name="T16" fmla="*/ 100 w 149"/>
                  <a:gd name="T17" fmla="*/ 113 h 704"/>
                  <a:gd name="T18" fmla="*/ 112 w 149"/>
                  <a:gd name="T19" fmla="*/ 137 h 704"/>
                  <a:gd name="T20" fmla="*/ 120 w 149"/>
                  <a:gd name="T21" fmla="*/ 165 h 704"/>
                  <a:gd name="T22" fmla="*/ 124 w 149"/>
                  <a:gd name="T23" fmla="*/ 196 h 704"/>
                  <a:gd name="T24" fmla="*/ 126 w 149"/>
                  <a:gd name="T25" fmla="*/ 228 h 704"/>
                  <a:gd name="T26" fmla="*/ 120 w 149"/>
                  <a:gd name="T27" fmla="*/ 264 h 704"/>
                  <a:gd name="T28" fmla="*/ 109 w 149"/>
                  <a:gd name="T29" fmla="*/ 302 h 704"/>
                  <a:gd name="T30" fmla="*/ 92 w 149"/>
                  <a:gd name="T31" fmla="*/ 342 h 704"/>
                  <a:gd name="T32" fmla="*/ 67 w 149"/>
                  <a:gd name="T33" fmla="*/ 386 h 704"/>
                  <a:gd name="T34" fmla="*/ 39 w 149"/>
                  <a:gd name="T35" fmla="*/ 436 h 704"/>
                  <a:gd name="T36" fmla="*/ 21 w 149"/>
                  <a:gd name="T37" fmla="*/ 482 h 704"/>
                  <a:gd name="T38" fmla="*/ 10 w 149"/>
                  <a:gd name="T39" fmla="*/ 525 h 704"/>
                  <a:gd name="T40" fmla="*/ 6 w 149"/>
                  <a:gd name="T41" fmla="*/ 566 h 704"/>
                  <a:gd name="T42" fmla="*/ 6 w 149"/>
                  <a:gd name="T43" fmla="*/ 605 h 704"/>
                  <a:gd name="T44" fmla="*/ 8 w 149"/>
                  <a:gd name="T45" fmla="*/ 641 h 704"/>
                  <a:gd name="T46" fmla="*/ 12 w 149"/>
                  <a:gd name="T47" fmla="*/ 673 h 704"/>
                  <a:gd name="T48" fmla="*/ 14 w 149"/>
                  <a:gd name="T49" fmla="*/ 704 h 704"/>
                  <a:gd name="T50" fmla="*/ 41 w 149"/>
                  <a:gd name="T51" fmla="*/ 688 h 704"/>
                  <a:gd name="T52" fmla="*/ 39 w 149"/>
                  <a:gd name="T53" fmla="*/ 680 h 704"/>
                  <a:gd name="T54" fmla="*/ 36 w 149"/>
                  <a:gd name="T55" fmla="*/ 657 h 704"/>
                  <a:gd name="T56" fmla="*/ 33 w 149"/>
                  <a:gd name="T57" fmla="*/ 622 h 704"/>
                  <a:gd name="T58" fmla="*/ 35 w 149"/>
                  <a:gd name="T59" fmla="*/ 575 h 704"/>
                  <a:gd name="T60" fmla="*/ 41 w 149"/>
                  <a:gd name="T61" fmla="*/ 519 h 704"/>
                  <a:gd name="T62" fmla="*/ 58 w 149"/>
                  <a:gd name="T63" fmla="*/ 455 h 704"/>
                  <a:gd name="T64" fmla="*/ 86 w 149"/>
                  <a:gd name="T65" fmla="*/ 386 h 704"/>
                  <a:gd name="T66" fmla="*/ 129 w 149"/>
                  <a:gd name="T67" fmla="*/ 313 h 704"/>
                  <a:gd name="T68" fmla="*/ 143 w 149"/>
                  <a:gd name="T69" fmla="*/ 279 h 704"/>
                  <a:gd name="T70" fmla="*/ 149 w 149"/>
                  <a:gd name="T71" fmla="*/ 235 h 704"/>
                  <a:gd name="T72" fmla="*/ 144 w 149"/>
                  <a:gd name="T73" fmla="*/ 184 h 704"/>
                  <a:gd name="T74" fmla="*/ 131 w 149"/>
                  <a:gd name="T75" fmla="*/ 134 h 704"/>
                  <a:gd name="T76" fmla="*/ 109 w 149"/>
                  <a:gd name="T77" fmla="*/ 85 h 704"/>
                  <a:gd name="T78" fmla="*/ 81 w 149"/>
                  <a:gd name="T79" fmla="*/ 44 h 704"/>
                  <a:gd name="T80" fmla="*/ 44 w 149"/>
                  <a:gd name="T81" fmla="*/ 14 h 704"/>
                  <a:gd name="T82" fmla="*/ 0 w 149"/>
                  <a:gd name="T83" fmla="*/ 0 h 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3563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94 w 128"/>
                <a:gd name="T1" fmla="*/ 0 h 217"/>
                <a:gd name="T2" fmla="*/ 105 w 128"/>
                <a:gd name="T3" fmla="*/ 9 h 217"/>
                <a:gd name="T4" fmla="*/ 115 w 128"/>
                <a:gd name="T5" fmla="*/ 27 h 217"/>
                <a:gd name="T6" fmla="*/ 123 w 128"/>
                <a:gd name="T7" fmla="*/ 50 h 217"/>
                <a:gd name="T8" fmla="*/ 128 w 128"/>
                <a:gd name="T9" fmla="*/ 78 h 217"/>
                <a:gd name="T10" fmla="*/ 127 w 128"/>
                <a:gd name="T11" fmla="*/ 111 h 217"/>
                <a:gd name="T12" fmla="*/ 116 w 128"/>
                <a:gd name="T13" fmla="*/ 145 h 217"/>
                <a:gd name="T14" fmla="*/ 94 w 128"/>
                <a:gd name="T15" fmla="*/ 181 h 217"/>
                <a:gd name="T16" fmla="*/ 60 w 128"/>
                <a:gd name="T17" fmla="*/ 217 h 217"/>
                <a:gd name="T18" fmla="*/ 49 w 128"/>
                <a:gd name="T19" fmla="*/ 213 h 217"/>
                <a:gd name="T20" fmla="*/ 38 w 128"/>
                <a:gd name="T21" fmla="*/ 210 h 217"/>
                <a:gd name="T22" fmla="*/ 26 w 128"/>
                <a:gd name="T23" fmla="*/ 205 h 217"/>
                <a:gd name="T24" fmla="*/ 16 w 128"/>
                <a:gd name="T25" fmla="*/ 201 h 217"/>
                <a:gd name="T26" fmla="*/ 8 w 128"/>
                <a:gd name="T27" fmla="*/ 196 h 217"/>
                <a:gd name="T28" fmla="*/ 2 w 128"/>
                <a:gd name="T29" fmla="*/ 190 h 217"/>
                <a:gd name="T30" fmla="*/ 0 w 128"/>
                <a:gd name="T31" fmla="*/ 183 h 217"/>
                <a:gd name="T32" fmla="*/ 1 w 128"/>
                <a:gd name="T33" fmla="*/ 178 h 217"/>
                <a:gd name="T34" fmla="*/ 13 w 128"/>
                <a:gd name="T35" fmla="*/ 171 h 217"/>
                <a:gd name="T36" fmla="*/ 29 w 128"/>
                <a:gd name="T37" fmla="*/ 161 h 217"/>
                <a:gd name="T38" fmla="*/ 46 w 128"/>
                <a:gd name="T39" fmla="*/ 150 h 217"/>
                <a:gd name="T40" fmla="*/ 63 w 128"/>
                <a:gd name="T41" fmla="*/ 134 h 217"/>
                <a:gd name="T42" fmla="*/ 79 w 128"/>
                <a:gd name="T43" fmla="*/ 112 h 217"/>
                <a:gd name="T44" fmla="*/ 91 w 128"/>
                <a:gd name="T45" fmla="*/ 83 h 217"/>
                <a:gd name="T46" fmla="*/ 97 w 128"/>
                <a:gd name="T47" fmla="*/ 46 h 217"/>
                <a:gd name="T48" fmla="*/ 94 w 128"/>
                <a:gd name="T49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64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65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66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75 w 117"/>
                <a:gd name="T1" fmla="*/ 0 h 132"/>
                <a:gd name="T2" fmla="*/ 0 w 117"/>
                <a:gd name="T3" fmla="*/ 25 h 132"/>
                <a:gd name="T4" fmla="*/ 3 w 117"/>
                <a:gd name="T5" fmla="*/ 26 h 132"/>
                <a:gd name="T6" fmla="*/ 14 w 117"/>
                <a:gd name="T7" fmla="*/ 29 h 132"/>
                <a:gd name="T8" fmla="*/ 29 w 117"/>
                <a:gd name="T9" fmla="*/ 36 h 132"/>
                <a:gd name="T10" fmla="*/ 46 w 117"/>
                <a:gd name="T11" fmla="*/ 47 h 132"/>
                <a:gd name="T12" fmla="*/ 66 w 117"/>
                <a:gd name="T13" fmla="*/ 62 h 132"/>
                <a:gd name="T14" fmla="*/ 84 w 117"/>
                <a:gd name="T15" fmla="*/ 80 h 132"/>
                <a:gd name="T16" fmla="*/ 102 w 117"/>
                <a:gd name="T17" fmla="*/ 103 h 132"/>
                <a:gd name="T18" fmla="*/ 116 w 117"/>
                <a:gd name="T19" fmla="*/ 132 h 132"/>
                <a:gd name="T20" fmla="*/ 117 w 117"/>
                <a:gd name="T21" fmla="*/ 120 h 132"/>
                <a:gd name="T22" fmla="*/ 115 w 117"/>
                <a:gd name="T23" fmla="*/ 107 h 132"/>
                <a:gd name="T24" fmla="*/ 108 w 117"/>
                <a:gd name="T25" fmla="*/ 90 h 132"/>
                <a:gd name="T26" fmla="*/ 99 w 117"/>
                <a:gd name="T27" fmla="*/ 74 h 132"/>
                <a:gd name="T28" fmla="*/ 89 w 117"/>
                <a:gd name="T29" fmla="*/ 58 h 132"/>
                <a:gd name="T30" fmla="*/ 78 w 117"/>
                <a:gd name="T31" fmla="*/ 45 h 132"/>
                <a:gd name="T32" fmla="*/ 67 w 117"/>
                <a:gd name="T33" fmla="*/ 36 h 132"/>
                <a:gd name="T34" fmla="*/ 58 w 117"/>
                <a:gd name="T35" fmla="*/ 32 h 132"/>
                <a:gd name="T36" fmla="*/ 69 w 117"/>
                <a:gd name="T37" fmla="*/ 29 h 132"/>
                <a:gd name="T38" fmla="*/ 79 w 117"/>
                <a:gd name="T39" fmla="*/ 28 h 132"/>
                <a:gd name="T40" fmla="*/ 89 w 117"/>
                <a:gd name="T41" fmla="*/ 26 h 132"/>
                <a:gd name="T42" fmla="*/ 98 w 117"/>
                <a:gd name="T43" fmla="*/ 25 h 132"/>
                <a:gd name="T44" fmla="*/ 105 w 117"/>
                <a:gd name="T45" fmla="*/ 24 h 132"/>
                <a:gd name="T46" fmla="*/ 109 w 117"/>
                <a:gd name="T47" fmla="*/ 22 h 132"/>
                <a:gd name="T48" fmla="*/ 113 w 117"/>
                <a:gd name="T49" fmla="*/ 21 h 132"/>
                <a:gd name="T50" fmla="*/ 114 w 117"/>
                <a:gd name="T51" fmla="*/ 21 h 132"/>
                <a:gd name="T52" fmla="*/ 75 w 117"/>
                <a:gd name="T53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67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9 w 29"/>
                <a:gd name="T1" fmla="*/ 0 h 77"/>
                <a:gd name="T2" fmla="*/ 23 w 29"/>
                <a:gd name="T3" fmla="*/ 0 h 77"/>
                <a:gd name="T4" fmla="*/ 16 w 29"/>
                <a:gd name="T5" fmla="*/ 4 h 77"/>
                <a:gd name="T6" fmla="*/ 9 w 29"/>
                <a:gd name="T7" fmla="*/ 9 h 77"/>
                <a:gd name="T8" fmla="*/ 4 w 29"/>
                <a:gd name="T9" fmla="*/ 19 h 77"/>
                <a:gd name="T10" fmla="*/ 1 w 29"/>
                <a:gd name="T11" fmla="*/ 30 h 77"/>
                <a:gd name="T12" fmla="*/ 0 w 29"/>
                <a:gd name="T13" fmla="*/ 44 h 77"/>
                <a:gd name="T14" fmla="*/ 3 w 29"/>
                <a:gd name="T15" fmla="*/ 60 h 77"/>
                <a:gd name="T16" fmla="*/ 11 w 29"/>
                <a:gd name="T17" fmla="*/ 77 h 77"/>
                <a:gd name="T18" fmla="*/ 15 w 29"/>
                <a:gd name="T19" fmla="*/ 53 h 77"/>
                <a:gd name="T20" fmla="*/ 19 w 29"/>
                <a:gd name="T21" fmla="*/ 37 h 77"/>
                <a:gd name="T22" fmla="*/ 23 w 29"/>
                <a:gd name="T23" fmla="*/ 22 h 77"/>
                <a:gd name="T24" fmla="*/ 29 w 29"/>
                <a:gd name="T25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68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3569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23570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71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72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357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23574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75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76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3577" name="Group 25"/>
            <p:cNvGrpSpPr>
              <a:grpSpLocks/>
            </p:cNvGrpSpPr>
            <p:nvPr userDrawn="1"/>
          </p:nvGrpSpPr>
          <p:grpSpPr bwMode="auto">
            <a:xfrm rot="-1307516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23578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79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80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3581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3582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83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84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3585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3586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87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88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3589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90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91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92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93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94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6 w 149"/>
                <a:gd name="T3" fmla="*/ 6 h 704"/>
                <a:gd name="T4" fmla="*/ 16 w 149"/>
                <a:gd name="T5" fmla="*/ 14 h 704"/>
                <a:gd name="T6" fmla="*/ 28 w 149"/>
                <a:gd name="T7" fmla="*/ 24 h 704"/>
                <a:gd name="T8" fmla="*/ 41 w 149"/>
                <a:gd name="T9" fmla="*/ 37 h 704"/>
                <a:gd name="T10" fmla="*/ 58 w 149"/>
                <a:gd name="T11" fmla="*/ 53 h 704"/>
                <a:gd name="T12" fmla="*/ 73 w 149"/>
                <a:gd name="T13" fmla="*/ 70 h 704"/>
                <a:gd name="T14" fmla="*/ 88 w 149"/>
                <a:gd name="T15" fmla="*/ 90 h 704"/>
                <a:gd name="T16" fmla="*/ 100 w 149"/>
                <a:gd name="T17" fmla="*/ 113 h 704"/>
                <a:gd name="T18" fmla="*/ 112 w 149"/>
                <a:gd name="T19" fmla="*/ 137 h 704"/>
                <a:gd name="T20" fmla="*/ 120 w 149"/>
                <a:gd name="T21" fmla="*/ 165 h 704"/>
                <a:gd name="T22" fmla="*/ 124 w 149"/>
                <a:gd name="T23" fmla="*/ 196 h 704"/>
                <a:gd name="T24" fmla="*/ 126 w 149"/>
                <a:gd name="T25" fmla="*/ 228 h 704"/>
                <a:gd name="T26" fmla="*/ 120 w 149"/>
                <a:gd name="T27" fmla="*/ 264 h 704"/>
                <a:gd name="T28" fmla="*/ 109 w 149"/>
                <a:gd name="T29" fmla="*/ 302 h 704"/>
                <a:gd name="T30" fmla="*/ 92 w 149"/>
                <a:gd name="T31" fmla="*/ 342 h 704"/>
                <a:gd name="T32" fmla="*/ 67 w 149"/>
                <a:gd name="T33" fmla="*/ 386 h 704"/>
                <a:gd name="T34" fmla="*/ 39 w 149"/>
                <a:gd name="T35" fmla="*/ 436 h 704"/>
                <a:gd name="T36" fmla="*/ 21 w 149"/>
                <a:gd name="T37" fmla="*/ 482 h 704"/>
                <a:gd name="T38" fmla="*/ 10 w 149"/>
                <a:gd name="T39" fmla="*/ 525 h 704"/>
                <a:gd name="T40" fmla="*/ 6 w 149"/>
                <a:gd name="T41" fmla="*/ 566 h 704"/>
                <a:gd name="T42" fmla="*/ 6 w 149"/>
                <a:gd name="T43" fmla="*/ 605 h 704"/>
                <a:gd name="T44" fmla="*/ 8 w 149"/>
                <a:gd name="T45" fmla="*/ 641 h 704"/>
                <a:gd name="T46" fmla="*/ 12 w 149"/>
                <a:gd name="T47" fmla="*/ 673 h 704"/>
                <a:gd name="T48" fmla="*/ 14 w 149"/>
                <a:gd name="T49" fmla="*/ 704 h 704"/>
                <a:gd name="T50" fmla="*/ 41 w 149"/>
                <a:gd name="T51" fmla="*/ 688 h 704"/>
                <a:gd name="T52" fmla="*/ 39 w 149"/>
                <a:gd name="T53" fmla="*/ 680 h 704"/>
                <a:gd name="T54" fmla="*/ 36 w 149"/>
                <a:gd name="T55" fmla="*/ 657 h 704"/>
                <a:gd name="T56" fmla="*/ 33 w 149"/>
                <a:gd name="T57" fmla="*/ 622 h 704"/>
                <a:gd name="T58" fmla="*/ 35 w 149"/>
                <a:gd name="T59" fmla="*/ 575 h 704"/>
                <a:gd name="T60" fmla="*/ 41 w 149"/>
                <a:gd name="T61" fmla="*/ 519 h 704"/>
                <a:gd name="T62" fmla="*/ 58 w 149"/>
                <a:gd name="T63" fmla="*/ 455 h 704"/>
                <a:gd name="T64" fmla="*/ 86 w 149"/>
                <a:gd name="T65" fmla="*/ 386 h 704"/>
                <a:gd name="T66" fmla="*/ 129 w 149"/>
                <a:gd name="T67" fmla="*/ 313 h 704"/>
                <a:gd name="T68" fmla="*/ 143 w 149"/>
                <a:gd name="T69" fmla="*/ 279 h 704"/>
                <a:gd name="T70" fmla="*/ 149 w 149"/>
                <a:gd name="T71" fmla="*/ 235 h 704"/>
                <a:gd name="T72" fmla="*/ 144 w 149"/>
                <a:gd name="T73" fmla="*/ 184 h 704"/>
                <a:gd name="T74" fmla="*/ 131 w 149"/>
                <a:gd name="T75" fmla="*/ 134 h 704"/>
                <a:gd name="T76" fmla="*/ 109 w 149"/>
                <a:gd name="T77" fmla="*/ 85 h 704"/>
                <a:gd name="T78" fmla="*/ 81 w 149"/>
                <a:gd name="T79" fmla="*/ 44 h 704"/>
                <a:gd name="T80" fmla="*/ 44 w 149"/>
                <a:gd name="T81" fmla="*/ 14 h 704"/>
                <a:gd name="T82" fmla="*/ 0 w 149"/>
                <a:gd name="T83" fmla="*/ 0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95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3596" name="Rectangle 4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3597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3598" name="Rectangle 4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FE8D093-EE1E-452E-8D76-D86182CB406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23599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23600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ED6939-757C-46E4-AC78-6588972ECA8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597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0F1C66-8319-4032-AF76-B7E184B19EA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84097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DF6EA9F-B986-4916-BC1D-AF6714E3E98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881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510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03663"/>
            <a:ext cx="4038600" cy="21526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D73D566-60DA-4F6D-9461-F83B94B4479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4167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510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57200" y="3903663"/>
            <a:ext cx="4038600" cy="21526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4561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896515E-FCAD-40A7-90B7-55D4326190B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576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507F9-2BE4-4D96-8283-39B599BB147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1447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322665-5ABE-43E0-BC32-77643557545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014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84710F-D2FC-4212-91DD-0AB0E735E66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3891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76D39F-EEA7-4779-BFE6-AC44DA97224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601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969F2F-6B68-4E74-8A6C-37DCB9BCA2E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453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BCF280-858D-4B56-A4D3-37163DD4D8F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310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D9C691-F6CB-4794-B1AB-AD31D028072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6670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0F20D9-F418-40C7-A1F3-12C429C3118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224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22531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2532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22533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34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35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2536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2537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22538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46 w 217"/>
                  <a:gd name="T1" fmla="*/ 210 h 210"/>
                  <a:gd name="T2" fmla="*/ 37 w 217"/>
                  <a:gd name="T3" fmla="*/ 198 h 210"/>
                  <a:gd name="T4" fmla="*/ 26 w 217"/>
                  <a:gd name="T5" fmla="*/ 181 h 210"/>
                  <a:gd name="T6" fmla="*/ 15 w 217"/>
                  <a:gd name="T7" fmla="*/ 159 h 210"/>
                  <a:gd name="T8" fmla="*/ 5 w 217"/>
                  <a:gd name="T9" fmla="*/ 135 h 210"/>
                  <a:gd name="T10" fmla="*/ 0 w 217"/>
                  <a:gd name="T11" fmla="*/ 109 h 210"/>
                  <a:gd name="T12" fmla="*/ 1 w 217"/>
                  <a:gd name="T13" fmla="*/ 82 h 210"/>
                  <a:gd name="T14" fmla="*/ 9 w 217"/>
                  <a:gd name="T15" fmla="*/ 57 h 210"/>
                  <a:gd name="T16" fmla="*/ 27 w 217"/>
                  <a:gd name="T17" fmla="*/ 35 h 210"/>
                  <a:gd name="T18" fmla="*/ 45 w 217"/>
                  <a:gd name="T19" fmla="*/ 22 h 210"/>
                  <a:gd name="T20" fmla="*/ 60 w 217"/>
                  <a:gd name="T21" fmla="*/ 12 h 210"/>
                  <a:gd name="T22" fmla="*/ 72 w 217"/>
                  <a:gd name="T23" fmla="*/ 7 h 210"/>
                  <a:gd name="T24" fmla="*/ 81 w 217"/>
                  <a:gd name="T25" fmla="*/ 5 h 210"/>
                  <a:gd name="T26" fmla="*/ 88 w 217"/>
                  <a:gd name="T27" fmla="*/ 5 h 210"/>
                  <a:gd name="T28" fmla="*/ 104 w 217"/>
                  <a:gd name="T29" fmla="*/ 0 h 210"/>
                  <a:gd name="T30" fmla="*/ 148 w 217"/>
                  <a:gd name="T31" fmla="*/ 8 h 210"/>
                  <a:gd name="T32" fmla="*/ 160 w 217"/>
                  <a:gd name="T33" fmla="*/ 12 h 210"/>
                  <a:gd name="T34" fmla="*/ 172 w 217"/>
                  <a:gd name="T35" fmla="*/ 15 h 210"/>
                  <a:gd name="T36" fmla="*/ 182 w 217"/>
                  <a:gd name="T37" fmla="*/ 19 h 210"/>
                  <a:gd name="T38" fmla="*/ 190 w 217"/>
                  <a:gd name="T39" fmla="*/ 23 h 210"/>
                  <a:gd name="T40" fmla="*/ 198 w 217"/>
                  <a:gd name="T41" fmla="*/ 27 h 210"/>
                  <a:gd name="T42" fmla="*/ 205 w 217"/>
                  <a:gd name="T43" fmla="*/ 32 h 210"/>
                  <a:gd name="T44" fmla="*/ 211 w 217"/>
                  <a:gd name="T45" fmla="*/ 38 h 210"/>
                  <a:gd name="T46" fmla="*/ 217 w 217"/>
                  <a:gd name="T47" fmla="*/ 45 h 210"/>
                  <a:gd name="T48" fmla="*/ 205 w 217"/>
                  <a:gd name="T49" fmla="*/ 40 h 210"/>
                  <a:gd name="T50" fmla="*/ 194 w 217"/>
                  <a:gd name="T51" fmla="*/ 36 h 210"/>
                  <a:gd name="T52" fmla="*/ 183 w 217"/>
                  <a:gd name="T53" fmla="*/ 33 h 210"/>
                  <a:gd name="T54" fmla="*/ 172 w 217"/>
                  <a:gd name="T55" fmla="*/ 30 h 210"/>
                  <a:gd name="T56" fmla="*/ 163 w 217"/>
                  <a:gd name="T57" fmla="*/ 27 h 210"/>
                  <a:gd name="T58" fmla="*/ 153 w 217"/>
                  <a:gd name="T59" fmla="*/ 26 h 210"/>
                  <a:gd name="T60" fmla="*/ 143 w 217"/>
                  <a:gd name="T61" fmla="*/ 24 h 210"/>
                  <a:gd name="T62" fmla="*/ 134 w 217"/>
                  <a:gd name="T63" fmla="*/ 24 h 210"/>
                  <a:gd name="T64" fmla="*/ 125 w 217"/>
                  <a:gd name="T65" fmla="*/ 24 h 210"/>
                  <a:gd name="T66" fmla="*/ 116 w 217"/>
                  <a:gd name="T67" fmla="*/ 25 h 210"/>
                  <a:gd name="T68" fmla="*/ 107 w 217"/>
                  <a:gd name="T69" fmla="*/ 27 h 210"/>
                  <a:gd name="T70" fmla="*/ 99 w 217"/>
                  <a:gd name="T71" fmla="*/ 29 h 210"/>
                  <a:gd name="T72" fmla="*/ 91 w 217"/>
                  <a:gd name="T73" fmla="*/ 33 h 210"/>
                  <a:gd name="T74" fmla="*/ 82 w 217"/>
                  <a:gd name="T75" fmla="*/ 36 h 210"/>
                  <a:gd name="T76" fmla="*/ 74 w 217"/>
                  <a:gd name="T77" fmla="*/ 41 h 210"/>
                  <a:gd name="T78" fmla="*/ 66 w 217"/>
                  <a:gd name="T79" fmla="*/ 46 h 210"/>
                  <a:gd name="T80" fmla="*/ 52 w 217"/>
                  <a:gd name="T81" fmla="*/ 61 h 210"/>
                  <a:gd name="T82" fmla="*/ 42 w 217"/>
                  <a:gd name="T83" fmla="*/ 80 h 210"/>
                  <a:gd name="T84" fmla="*/ 37 w 217"/>
                  <a:gd name="T85" fmla="*/ 103 h 210"/>
                  <a:gd name="T86" fmla="*/ 35 w 217"/>
                  <a:gd name="T87" fmla="*/ 126 h 210"/>
                  <a:gd name="T88" fmla="*/ 35 w 217"/>
                  <a:gd name="T89" fmla="*/ 151 h 210"/>
                  <a:gd name="T90" fmla="*/ 38 w 217"/>
                  <a:gd name="T91" fmla="*/ 174 h 210"/>
                  <a:gd name="T92" fmla="*/ 41 w 217"/>
                  <a:gd name="T93" fmla="*/ 194 h 210"/>
                  <a:gd name="T94" fmla="*/ 46 w 217"/>
                  <a:gd name="T95" fmla="*/ 21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39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109 w 182"/>
                  <a:gd name="T1" fmla="*/ 0 h 213"/>
                  <a:gd name="T2" fmla="*/ 112 w 182"/>
                  <a:gd name="T3" fmla="*/ 2 h 213"/>
                  <a:gd name="T4" fmla="*/ 118 w 182"/>
                  <a:gd name="T5" fmla="*/ 8 h 213"/>
                  <a:gd name="T6" fmla="*/ 127 w 182"/>
                  <a:gd name="T7" fmla="*/ 18 h 213"/>
                  <a:gd name="T8" fmla="*/ 137 w 182"/>
                  <a:gd name="T9" fmla="*/ 33 h 213"/>
                  <a:gd name="T10" fmla="*/ 145 w 182"/>
                  <a:gd name="T11" fmla="*/ 52 h 213"/>
                  <a:gd name="T12" fmla="*/ 150 w 182"/>
                  <a:gd name="T13" fmla="*/ 76 h 213"/>
                  <a:gd name="T14" fmla="*/ 150 w 182"/>
                  <a:gd name="T15" fmla="*/ 105 h 213"/>
                  <a:gd name="T16" fmla="*/ 144 w 182"/>
                  <a:gd name="T17" fmla="*/ 139 h 213"/>
                  <a:gd name="T18" fmla="*/ 140 w 182"/>
                  <a:gd name="T19" fmla="*/ 149 h 213"/>
                  <a:gd name="T20" fmla="*/ 136 w 182"/>
                  <a:gd name="T21" fmla="*/ 157 h 213"/>
                  <a:gd name="T22" fmla="*/ 131 w 182"/>
                  <a:gd name="T23" fmla="*/ 165 h 213"/>
                  <a:gd name="T24" fmla="*/ 125 w 182"/>
                  <a:gd name="T25" fmla="*/ 173 h 213"/>
                  <a:gd name="T26" fmla="*/ 117 w 182"/>
                  <a:gd name="T27" fmla="*/ 180 h 213"/>
                  <a:gd name="T28" fmla="*/ 110 w 182"/>
                  <a:gd name="T29" fmla="*/ 185 h 213"/>
                  <a:gd name="T30" fmla="*/ 102 w 182"/>
                  <a:gd name="T31" fmla="*/ 191 h 213"/>
                  <a:gd name="T32" fmla="*/ 92 w 182"/>
                  <a:gd name="T33" fmla="*/ 195 h 213"/>
                  <a:gd name="T34" fmla="*/ 82 w 182"/>
                  <a:gd name="T35" fmla="*/ 197 h 213"/>
                  <a:gd name="T36" fmla="*/ 72 w 182"/>
                  <a:gd name="T37" fmla="*/ 200 h 213"/>
                  <a:gd name="T38" fmla="*/ 61 w 182"/>
                  <a:gd name="T39" fmla="*/ 201 h 213"/>
                  <a:gd name="T40" fmla="*/ 49 w 182"/>
                  <a:gd name="T41" fmla="*/ 201 h 213"/>
                  <a:gd name="T42" fmla="*/ 37 w 182"/>
                  <a:gd name="T43" fmla="*/ 200 h 213"/>
                  <a:gd name="T44" fmla="*/ 25 w 182"/>
                  <a:gd name="T45" fmla="*/ 197 h 213"/>
                  <a:gd name="T46" fmla="*/ 12 w 182"/>
                  <a:gd name="T47" fmla="*/ 193 h 213"/>
                  <a:gd name="T48" fmla="*/ 0 w 182"/>
                  <a:gd name="T49" fmla="*/ 188 h 213"/>
                  <a:gd name="T50" fmla="*/ 11 w 182"/>
                  <a:gd name="T51" fmla="*/ 195 h 213"/>
                  <a:gd name="T52" fmla="*/ 22 w 182"/>
                  <a:gd name="T53" fmla="*/ 200 h 213"/>
                  <a:gd name="T54" fmla="*/ 33 w 182"/>
                  <a:gd name="T55" fmla="*/ 205 h 213"/>
                  <a:gd name="T56" fmla="*/ 43 w 182"/>
                  <a:gd name="T57" fmla="*/ 208 h 213"/>
                  <a:gd name="T58" fmla="*/ 53 w 182"/>
                  <a:gd name="T59" fmla="*/ 211 h 213"/>
                  <a:gd name="T60" fmla="*/ 63 w 182"/>
                  <a:gd name="T61" fmla="*/ 212 h 213"/>
                  <a:gd name="T62" fmla="*/ 73 w 182"/>
                  <a:gd name="T63" fmla="*/ 213 h 213"/>
                  <a:gd name="T64" fmla="*/ 83 w 182"/>
                  <a:gd name="T65" fmla="*/ 213 h 213"/>
                  <a:gd name="T66" fmla="*/ 91 w 182"/>
                  <a:gd name="T67" fmla="*/ 212 h 213"/>
                  <a:gd name="T68" fmla="*/ 100 w 182"/>
                  <a:gd name="T69" fmla="*/ 210 h 213"/>
                  <a:gd name="T70" fmla="*/ 108 w 182"/>
                  <a:gd name="T71" fmla="*/ 208 h 213"/>
                  <a:gd name="T72" fmla="*/ 116 w 182"/>
                  <a:gd name="T73" fmla="*/ 206 h 213"/>
                  <a:gd name="T74" fmla="*/ 123 w 182"/>
                  <a:gd name="T75" fmla="*/ 203 h 213"/>
                  <a:gd name="T76" fmla="*/ 130 w 182"/>
                  <a:gd name="T77" fmla="*/ 199 h 213"/>
                  <a:gd name="T78" fmla="*/ 136 w 182"/>
                  <a:gd name="T79" fmla="*/ 195 h 213"/>
                  <a:gd name="T80" fmla="*/ 142 w 182"/>
                  <a:gd name="T81" fmla="*/ 191 h 213"/>
                  <a:gd name="T82" fmla="*/ 158 w 182"/>
                  <a:gd name="T83" fmla="*/ 176 h 213"/>
                  <a:gd name="T84" fmla="*/ 169 w 182"/>
                  <a:gd name="T85" fmla="*/ 161 h 213"/>
                  <a:gd name="T86" fmla="*/ 176 w 182"/>
                  <a:gd name="T87" fmla="*/ 144 h 213"/>
                  <a:gd name="T88" fmla="*/ 179 w 182"/>
                  <a:gd name="T89" fmla="*/ 128 h 213"/>
                  <a:gd name="T90" fmla="*/ 181 w 182"/>
                  <a:gd name="T91" fmla="*/ 111 h 213"/>
                  <a:gd name="T92" fmla="*/ 181 w 182"/>
                  <a:gd name="T93" fmla="*/ 95 h 213"/>
                  <a:gd name="T94" fmla="*/ 182 w 182"/>
                  <a:gd name="T95" fmla="*/ 79 h 213"/>
                  <a:gd name="T96" fmla="*/ 173 w 182"/>
                  <a:gd name="T97" fmla="*/ 46 h 213"/>
                  <a:gd name="T98" fmla="*/ 156 w 182"/>
                  <a:gd name="T99" fmla="*/ 21 h 213"/>
                  <a:gd name="T100" fmla="*/ 151 w 182"/>
                  <a:gd name="T101" fmla="*/ 18 h 213"/>
                  <a:gd name="T102" fmla="*/ 147 w 182"/>
                  <a:gd name="T103" fmla="*/ 15 h 213"/>
                  <a:gd name="T104" fmla="*/ 142 w 182"/>
                  <a:gd name="T105" fmla="*/ 13 h 213"/>
                  <a:gd name="T106" fmla="*/ 138 w 182"/>
                  <a:gd name="T107" fmla="*/ 11 h 213"/>
                  <a:gd name="T108" fmla="*/ 132 w 182"/>
                  <a:gd name="T109" fmla="*/ 9 h 213"/>
                  <a:gd name="T110" fmla="*/ 126 w 182"/>
                  <a:gd name="T111" fmla="*/ 6 h 213"/>
                  <a:gd name="T112" fmla="*/ 119 w 182"/>
                  <a:gd name="T113" fmla="*/ 3 h 213"/>
                  <a:gd name="T114" fmla="*/ 109 w 182"/>
                  <a:gd name="T115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40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94 w 128"/>
                  <a:gd name="T1" fmla="*/ 0 h 217"/>
                  <a:gd name="T2" fmla="*/ 105 w 128"/>
                  <a:gd name="T3" fmla="*/ 9 h 217"/>
                  <a:gd name="T4" fmla="*/ 115 w 128"/>
                  <a:gd name="T5" fmla="*/ 27 h 217"/>
                  <a:gd name="T6" fmla="*/ 123 w 128"/>
                  <a:gd name="T7" fmla="*/ 50 h 217"/>
                  <a:gd name="T8" fmla="*/ 128 w 128"/>
                  <a:gd name="T9" fmla="*/ 78 h 217"/>
                  <a:gd name="T10" fmla="*/ 127 w 128"/>
                  <a:gd name="T11" fmla="*/ 111 h 217"/>
                  <a:gd name="T12" fmla="*/ 116 w 128"/>
                  <a:gd name="T13" fmla="*/ 145 h 217"/>
                  <a:gd name="T14" fmla="*/ 94 w 128"/>
                  <a:gd name="T15" fmla="*/ 181 h 217"/>
                  <a:gd name="T16" fmla="*/ 60 w 128"/>
                  <a:gd name="T17" fmla="*/ 217 h 217"/>
                  <a:gd name="T18" fmla="*/ 49 w 128"/>
                  <a:gd name="T19" fmla="*/ 213 h 217"/>
                  <a:gd name="T20" fmla="*/ 38 w 128"/>
                  <a:gd name="T21" fmla="*/ 210 h 217"/>
                  <a:gd name="T22" fmla="*/ 26 w 128"/>
                  <a:gd name="T23" fmla="*/ 205 h 217"/>
                  <a:gd name="T24" fmla="*/ 16 w 128"/>
                  <a:gd name="T25" fmla="*/ 201 h 217"/>
                  <a:gd name="T26" fmla="*/ 8 w 128"/>
                  <a:gd name="T27" fmla="*/ 196 h 217"/>
                  <a:gd name="T28" fmla="*/ 2 w 128"/>
                  <a:gd name="T29" fmla="*/ 190 h 217"/>
                  <a:gd name="T30" fmla="*/ 0 w 128"/>
                  <a:gd name="T31" fmla="*/ 183 h 217"/>
                  <a:gd name="T32" fmla="*/ 1 w 128"/>
                  <a:gd name="T33" fmla="*/ 178 h 217"/>
                  <a:gd name="T34" fmla="*/ 13 w 128"/>
                  <a:gd name="T35" fmla="*/ 171 h 217"/>
                  <a:gd name="T36" fmla="*/ 29 w 128"/>
                  <a:gd name="T37" fmla="*/ 161 h 217"/>
                  <a:gd name="T38" fmla="*/ 46 w 128"/>
                  <a:gd name="T39" fmla="*/ 150 h 217"/>
                  <a:gd name="T40" fmla="*/ 63 w 128"/>
                  <a:gd name="T41" fmla="*/ 134 h 217"/>
                  <a:gd name="T42" fmla="*/ 79 w 128"/>
                  <a:gd name="T43" fmla="*/ 112 h 217"/>
                  <a:gd name="T44" fmla="*/ 91 w 128"/>
                  <a:gd name="T45" fmla="*/ 83 h 217"/>
                  <a:gd name="T46" fmla="*/ 97 w 128"/>
                  <a:gd name="T47" fmla="*/ 46 h 217"/>
                  <a:gd name="T48" fmla="*/ 94 w 128"/>
                  <a:gd name="T49" fmla="*/ 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41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75 w 117"/>
                  <a:gd name="T1" fmla="*/ 0 h 132"/>
                  <a:gd name="T2" fmla="*/ 0 w 117"/>
                  <a:gd name="T3" fmla="*/ 25 h 132"/>
                  <a:gd name="T4" fmla="*/ 3 w 117"/>
                  <a:gd name="T5" fmla="*/ 26 h 132"/>
                  <a:gd name="T6" fmla="*/ 14 w 117"/>
                  <a:gd name="T7" fmla="*/ 29 h 132"/>
                  <a:gd name="T8" fmla="*/ 29 w 117"/>
                  <a:gd name="T9" fmla="*/ 36 h 132"/>
                  <a:gd name="T10" fmla="*/ 46 w 117"/>
                  <a:gd name="T11" fmla="*/ 47 h 132"/>
                  <a:gd name="T12" fmla="*/ 66 w 117"/>
                  <a:gd name="T13" fmla="*/ 62 h 132"/>
                  <a:gd name="T14" fmla="*/ 84 w 117"/>
                  <a:gd name="T15" fmla="*/ 80 h 132"/>
                  <a:gd name="T16" fmla="*/ 102 w 117"/>
                  <a:gd name="T17" fmla="*/ 103 h 132"/>
                  <a:gd name="T18" fmla="*/ 116 w 117"/>
                  <a:gd name="T19" fmla="*/ 132 h 132"/>
                  <a:gd name="T20" fmla="*/ 117 w 117"/>
                  <a:gd name="T21" fmla="*/ 120 h 132"/>
                  <a:gd name="T22" fmla="*/ 115 w 117"/>
                  <a:gd name="T23" fmla="*/ 107 h 132"/>
                  <a:gd name="T24" fmla="*/ 108 w 117"/>
                  <a:gd name="T25" fmla="*/ 90 h 132"/>
                  <a:gd name="T26" fmla="*/ 99 w 117"/>
                  <a:gd name="T27" fmla="*/ 74 h 132"/>
                  <a:gd name="T28" fmla="*/ 89 w 117"/>
                  <a:gd name="T29" fmla="*/ 58 h 132"/>
                  <a:gd name="T30" fmla="*/ 78 w 117"/>
                  <a:gd name="T31" fmla="*/ 45 h 132"/>
                  <a:gd name="T32" fmla="*/ 67 w 117"/>
                  <a:gd name="T33" fmla="*/ 36 h 132"/>
                  <a:gd name="T34" fmla="*/ 58 w 117"/>
                  <a:gd name="T35" fmla="*/ 32 h 132"/>
                  <a:gd name="T36" fmla="*/ 69 w 117"/>
                  <a:gd name="T37" fmla="*/ 29 h 132"/>
                  <a:gd name="T38" fmla="*/ 79 w 117"/>
                  <a:gd name="T39" fmla="*/ 28 h 132"/>
                  <a:gd name="T40" fmla="*/ 89 w 117"/>
                  <a:gd name="T41" fmla="*/ 26 h 132"/>
                  <a:gd name="T42" fmla="*/ 98 w 117"/>
                  <a:gd name="T43" fmla="*/ 25 h 132"/>
                  <a:gd name="T44" fmla="*/ 105 w 117"/>
                  <a:gd name="T45" fmla="*/ 24 h 132"/>
                  <a:gd name="T46" fmla="*/ 109 w 117"/>
                  <a:gd name="T47" fmla="*/ 22 h 132"/>
                  <a:gd name="T48" fmla="*/ 113 w 117"/>
                  <a:gd name="T49" fmla="*/ 21 h 132"/>
                  <a:gd name="T50" fmla="*/ 114 w 117"/>
                  <a:gd name="T51" fmla="*/ 21 h 132"/>
                  <a:gd name="T52" fmla="*/ 75 w 117"/>
                  <a:gd name="T53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42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29 w 29"/>
                  <a:gd name="T1" fmla="*/ 0 h 77"/>
                  <a:gd name="T2" fmla="*/ 23 w 29"/>
                  <a:gd name="T3" fmla="*/ 0 h 77"/>
                  <a:gd name="T4" fmla="*/ 16 w 29"/>
                  <a:gd name="T5" fmla="*/ 4 h 77"/>
                  <a:gd name="T6" fmla="*/ 9 w 29"/>
                  <a:gd name="T7" fmla="*/ 9 h 77"/>
                  <a:gd name="T8" fmla="*/ 4 w 29"/>
                  <a:gd name="T9" fmla="*/ 19 h 77"/>
                  <a:gd name="T10" fmla="*/ 1 w 29"/>
                  <a:gd name="T11" fmla="*/ 30 h 77"/>
                  <a:gd name="T12" fmla="*/ 0 w 29"/>
                  <a:gd name="T13" fmla="*/ 44 h 77"/>
                  <a:gd name="T14" fmla="*/ 3 w 29"/>
                  <a:gd name="T15" fmla="*/ 60 h 77"/>
                  <a:gd name="T16" fmla="*/ 11 w 29"/>
                  <a:gd name="T17" fmla="*/ 77 h 77"/>
                  <a:gd name="T18" fmla="*/ 15 w 29"/>
                  <a:gd name="T19" fmla="*/ 53 h 77"/>
                  <a:gd name="T20" fmla="*/ 19 w 29"/>
                  <a:gd name="T21" fmla="*/ 37 h 77"/>
                  <a:gd name="T22" fmla="*/ 23 w 29"/>
                  <a:gd name="T23" fmla="*/ 22 h 77"/>
                  <a:gd name="T24" fmla="*/ 29 w 29"/>
                  <a:gd name="T25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2543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22544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2 w 207"/>
                    <a:gd name="T1" fmla="*/ 44 h 564"/>
                    <a:gd name="T2" fmla="*/ 6 w 207"/>
                    <a:gd name="T3" fmla="*/ 72 h 564"/>
                    <a:gd name="T4" fmla="*/ 3 w 207"/>
                    <a:gd name="T5" fmla="*/ 99 h 564"/>
                    <a:gd name="T6" fmla="*/ 0 w 207"/>
                    <a:gd name="T7" fmla="*/ 125 h 564"/>
                    <a:gd name="T8" fmla="*/ 0 w 207"/>
                    <a:gd name="T9" fmla="*/ 151 h 564"/>
                    <a:gd name="T10" fmla="*/ 3 w 207"/>
                    <a:gd name="T11" fmla="*/ 180 h 564"/>
                    <a:gd name="T12" fmla="*/ 7 w 207"/>
                    <a:gd name="T13" fmla="*/ 211 h 564"/>
                    <a:gd name="T14" fmla="*/ 16 w 207"/>
                    <a:gd name="T15" fmla="*/ 247 h 564"/>
                    <a:gd name="T16" fmla="*/ 29 w 207"/>
                    <a:gd name="T17" fmla="*/ 287 h 564"/>
                    <a:gd name="T18" fmla="*/ 43 w 207"/>
                    <a:gd name="T19" fmla="*/ 325 h 564"/>
                    <a:gd name="T20" fmla="*/ 61 w 207"/>
                    <a:gd name="T21" fmla="*/ 364 h 564"/>
                    <a:gd name="T22" fmla="*/ 83 w 207"/>
                    <a:gd name="T23" fmla="*/ 406 h 564"/>
                    <a:gd name="T24" fmla="*/ 106 w 207"/>
                    <a:gd name="T25" fmla="*/ 446 h 564"/>
                    <a:gd name="T26" fmla="*/ 132 w 207"/>
                    <a:gd name="T27" fmla="*/ 483 h 564"/>
                    <a:gd name="T28" fmla="*/ 157 w 207"/>
                    <a:gd name="T29" fmla="*/ 516 h 564"/>
                    <a:gd name="T30" fmla="*/ 182 w 207"/>
                    <a:gd name="T31" fmla="*/ 544 h 564"/>
                    <a:gd name="T32" fmla="*/ 207 w 207"/>
                    <a:gd name="T33" fmla="*/ 564 h 564"/>
                    <a:gd name="T34" fmla="*/ 160 w 207"/>
                    <a:gd name="T35" fmla="*/ 501 h 564"/>
                    <a:gd name="T36" fmla="*/ 127 w 207"/>
                    <a:gd name="T37" fmla="*/ 448 h 564"/>
                    <a:gd name="T38" fmla="*/ 103 w 207"/>
                    <a:gd name="T39" fmla="*/ 405 h 564"/>
                    <a:gd name="T40" fmla="*/ 87 w 207"/>
                    <a:gd name="T41" fmla="*/ 368 h 564"/>
                    <a:gd name="T42" fmla="*/ 75 w 207"/>
                    <a:gd name="T43" fmla="*/ 337 h 564"/>
                    <a:gd name="T44" fmla="*/ 68 w 207"/>
                    <a:gd name="T45" fmla="*/ 309 h 564"/>
                    <a:gd name="T46" fmla="*/ 63 w 207"/>
                    <a:gd name="T47" fmla="*/ 285 h 564"/>
                    <a:gd name="T48" fmla="*/ 56 w 207"/>
                    <a:gd name="T49" fmla="*/ 261 h 564"/>
                    <a:gd name="T50" fmla="*/ 44 w 207"/>
                    <a:gd name="T51" fmla="*/ 205 h 564"/>
                    <a:gd name="T52" fmla="*/ 41 w 207"/>
                    <a:gd name="T53" fmla="*/ 140 h 564"/>
                    <a:gd name="T54" fmla="*/ 43 w 207"/>
                    <a:gd name="T55" fmla="*/ 68 h 564"/>
                    <a:gd name="T56" fmla="*/ 50 w 207"/>
                    <a:gd name="T57" fmla="*/ 0 h 564"/>
                    <a:gd name="T58" fmla="*/ 12 w 207"/>
                    <a:gd name="T59" fmla="*/ 44 h 5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45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9 h 232"/>
                    <a:gd name="T2" fmla="*/ 14 w 47"/>
                    <a:gd name="T3" fmla="*/ 55 h 232"/>
                    <a:gd name="T4" fmla="*/ 22 w 47"/>
                    <a:gd name="T5" fmla="*/ 101 h 232"/>
                    <a:gd name="T6" fmla="*/ 24 w 47"/>
                    <a:gd name="T7" fmla="*/ 159 h 232"/>
                    <a:gd name="T8" fmla="*/ 19 w 47"/>
                    <a:gd name="T9" fmla="*/ 232 h 232"/>
                    <a:gd name="T10" fmla="*/ 45 w 47"/>
                    <a:gd name="T11" fmla="*/ 217 h 232"/>
                    <a:gd name="T12" fmla="*/ 47 w 47"/>
                    <a:gd name="T13" fmla="*/ 178 h 232"/>
                    <a:gd name="T14" fmla="*/ 47 w 47"/>
                    <a:gd name="T15" fmla="*/ 140 h 232"/>
                    <a:gd name="T16" fmla="*/ 45 w 47"/>
                    <a:gd name="T17" fmla="*/ 103 h 232"/>
                    <a:gd name="T18" fmla="*/ 41 w 47"/>
                    <a:gd name="T19" fmla="*/ 71 h 232"/>
                    <a:gd name="T20" fmla="*/ 36 w 47"/>
                    <a:gd name="T21" fmla="*/ 52 h 232"/>
                    <a:gd name="T22" fmla="*/ 29 w 47"/>
                    <a:gd name="T23" fmla="*/ 34 h 232"/>
                    <a:gd name="T24" fmla="*/ 22 w 47"/>
                    <a:gd name="T25" fmla="*/ 17 h 232"/>
                    <a:gd name="T26" fmla="*/ 13 w 47"/>
                    <a:gd name="T27" fmla="*/ 0 h 232"/>
                    <a:gd name="T28" fmla="*/ 0 w 47"/>
                    <a:gd name="T29" fmla="*/ 19 h 2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46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87 w 87"/>
                    <a:gd name="T1" fmla="*/ 22 h 40"/>
                    <a:gd name="T2" fmla="*/ 77 w 87"/>
                    <a:gd name="T3" fmla="*/ 17 h 40"/>
                    <a:gd name="T4" fmla="*/ 68 w 87"/>
                    <a:gd name="T5" fmla="*/ 12 h 40"/>
                    <a:gd name="T6" fmla="*/ 58 w 87"/>
                    <a:gd name="T7" fmla="*/ 7 h 40"/>
                    <a:gd name="T8" fmla="*/ 47 w 87"/>
                    <a:gd name="T9" fmla="*/ 5 h 40"/>
                    <a:gd name="T10" fmla="*/ 37 w 87"/>
                    <a:gd name="T11" fmla="*/ 3 h 40"/>
                    <a:gd name="T12" fmla="*/ 26 w 87"/>
                    <a:gd name="T13" fmla="*/ 2 h 40"/>
                    <a:gd name="T14" fmla="*/ 13 w 87"/>
                    <a:gd name="T15" fmla="*/ 0 h 40"/>
                    <a:gd name="T16" fmla="*/ 0 w 87"/>
                    <a:gd name="T17" fmla="*/ 2 h 40"/>
                    <a:gd name="T18" fmla="*/ 6 w 87"/>
                    <a:gd name="T19" fmla="*/ 6 h 40"/>
                    <a:gd name="T20" fmla="*/ 14 w 87"/>
                    <a:gd name="T21" fmla="*/ 10 h 40"/>
                    <a:gd name="T22" fmla="*/ 22 w 87"/>
                    <a:gd name="T23" fmla="*/ 14 h 40"/>
                    <a:gd name="T24" fmla="*/ 33 w 87"/>
                    <a:gd name="T25" fmla="*/ 18 h 40"/>
                    <a:gd name="T26" fmla="*/ 42 w 87"/>
                    <a:gd name="T27" fmla="*/ 22 h 40"/>
                    <a:gd name="T28" fmla="*/ 52 w 87"/>
                    <a:gd name="T29" fmla="*/ 27 h 40"/>
                    <a:gd name="T30" fmla="*/ 64 w 87"/>
                    <a:gd name="T31" fmla="*/ 33 h 40"/>
                    <a:gd name="T32" fmla="*/ 74 w 87"/>
                    <a:gd name="T33" fmla="*/ 40 h 40"/>
                    <a:gd name="T34" fmla="*/ 87 w 87"/>
                    <a:gd name="T35" fmla="*/ 22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22547" name="Group 19"/>
            <p:cNvGrpSpPr>
              <a:grpSpLocks/>
            </p:cNvGrpSpPr>
            <p:nvPr/>
          </p:nvGrpSpPr>
          <p:grpSpPr bwMode="auto">
            <a:xfrm rot="-15351438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22548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49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50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2551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22552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53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54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2555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22556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57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58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255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6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6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6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6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6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6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6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6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6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6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7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7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7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6 w 596"/>
                <a:gd name="T1" fmla="*/ 370 h 666"/>
                <a:gd name="T2" fmla="*/ 6 w 596"/>
                <a:gd name="T3" fmla="*/ 341 h 666"/>
                <a:gd name="T4" fmla="*/ 0 w 596"/>
                <a:gd name="T5" fmla="*/ 289 h 666"/>
                <a:gd name="T6" fmla="*/ 4 w 596"/>
                <a:gd name="T7" fmla="*/ 222 h 666"/>
                <a:gd name="T8" fmla="*/ 25 w 596"/>
                <a:gd name="T9" fmla="*/ 151 h 666"/>
                <a:gd name="T10" fmla="*/ 69 w 596"/>
                <a:gd name="T11" fmla="*/ 84 h 666"/>
                <a:gd name="T12" fmla="*/ 142 w 596"/>
                <a:gd name="T13" fmla="*/ 31 h 666"/>
                <a:gd name="T14" fmla="*/ 247 w 596"/>
                <a:gd name="T15" fmla="*/ 2 h 666"/>
                <a:gd name="T16" fmla="*/ 380 w 596"/>
                <a:gd name="T17" fmla="*/ 9 h 666"/>
                <a:gd name="T18" fmla="*/ 484 w 596"/>
                <a:gd name="T19" fmla="*/ 68 h 666"/>
                <a:gd name="T20" fmla="*/ 554 w 596"/>
                <a:gd name="T21" fmla="*/ 165 h 666"/>
                <a:gd name="T22" fmla="*/ 591 w 596"/>
                <a:gd name="T23" fmla="*/ 284 h 666"/>
                <a:gd name="T24" fmla="*/ 595 w 596"/>
                <a:gd name="T25" fmla="*/ 409 h 666"/>
                <a:gd name="T26" fmla="*/ 566 w 596"/>
                <a:gd name="T27" fmla="*/ 525 h 666"/>
                <a:gd name="T28" fmla="*/ 507 w 596"/>
                <a:gd name="T29" fmla="*/ 615 h 666"/>
                <a:gd name="T30" fmla="*/ 417 w 596"/>
                <a:gd name="T31" fmla="*/ 663 h 666"/>
                <a:gd name="T32" fmla="*/ 389 w 596"/>
                <a:gd name="T33" fmla="*/ 659 h 666"/>
                <a:gd name="T34" fmla="*/ 441 w 596"/>
                <a:gd name="T35" fmla="*/ 617 h 666"/>
                <a:gd name="T36" fmla="*/ 482 w 596"/>
                <a:gd name="T37" fmla="*/ 544 h 666"/>
                <a:gd name="T38" fmla="*/ 509 w 596"/>
                <a:gd name="T39" fmla="*/ 454 h 666"/>
                <a:gd name="T40" fmla="*/ 520 w 596"/>
                <a:gd name="T41" fmla="*/ 355 h 666"/>
                <a:gd name="T42" fmla="*/ 514 w 596"/>
                <a:gd name="T43" fmla="*/ 258 h 666"/>
                <a:gd name="T44" fmla="*/ 485 w 596"/>
                <a:gd name="T45" fmla="*/ 174 h 666"/>
                <a:gd name="T46" fmla="*/ 433 w 596"/>
                <a:gd name="T47" fmla="*/ 112 h 666"/>
                <a:gd name="T48" fmla="*/ 341 w 596"/>
                <a:gd name="T49" fmla="*/ 75 h 666"/>
                <a:gd name="T50" fmla="*/ 246 w 596"/>
                <a:gd name="T51" fmla="*/ 61 h 666"/>
                <a:gd name="T52" fmla="*/ 174 w 596"/>
                <a:gd name="T53" fmla="*/ 71 h 666"/>
                <a:gd name="T54" fmla="*/ 121 w 596"/>
                <a:gd name="T55" fmla="*/ 101 h 666"/>
                <a:gd name="T56" fmla="*/ 84 w 596"/>
                <a:gd name="T57" fmla="*/ 149 h 666"/>
                <a:gd name="T58" fmla="*/ 57 w 596"/>
                <a:gd name="T59" fmla="*/ 206 h 666"/>
                <a:gd name="T60" fmla="*/ 40 w 596"/>
                <a:gd name="T61" fmla="*/ 272 h 666"/>
                <a:gd name="T62" fmla="*/ 28 w 596"/>
                <a:gd name="T63" fmla="*/ 339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2573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2574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2575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22576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22577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355C577-85D5-489D-B7B2-840CFACCBDB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</p:sldLayoutIdLst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2pPr>
      <a:lvl3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3pPr>
      <a:lvl4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4pPr>
      <a:lvl5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596901"/>
            <a:ext cx="8108950" cy="1751980"/>
          </a:xfrm>
        </p:spPr>
        <p:txBody>
          <a:bodyPr/>
          <a:lstStyle/>
          <a:p>
            <a:r>
              <a:rPr lang="ru-RU" sz="4800" dirty="0" smtClean="0">
                <a:solidFill>
                  <a:srgbClr val="0033CC"/>
                </a:solidFill>
                <a:latin typeface="Georgia" pitchFamily="18" charset="0"/>
              </a:rPr>
              <a:t>Театральная студия «</a:t>
            </a:r>
            <a:r>
              <a:rPr lang="ru-RU" sz="4800" dirty="0" err="1" smtClean="0">
                <a:solidFill>
                  <a:srgbClr val="0033CC"/>
                </a:solidFill>
                <a:latin typeface="Georgia" pitchFamily="18" charset="0"/>
              </a:rPr>
              <a:t>МиМиМишки</a:t>
            </a:r>
            <a:r>
              <a:rPr lang="ru-RU" sz="4800" dirty="0" smtClean="0">
                <a:solidFill>
                  <a:srgbClr val="0033CC"/>
                </a:solidFill>
                <a:latin typeface="Georgia" pitchFamily="18" charset="0"/>
              </a:rPr>
              <a:t>»</a:t>
            </a:r>
            <a:endParaRPr lang="ru-RU" sz="4800" dirty="0">
              <a:solidFill>
                <a:srgbClr val="0033CC"/>
              </a:solidFill>
              <a:latin typeface="Georgia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5517232"/>
            <a:ext cx="7448550" cy="935956"/>
          </a:xfrm>
        </p:spPr>
        <p:txBody>
          <a:bodyPr/>
          <a:lstStyle/>
          <a:p>
            <a:r>
              <a:rPr lang="ru-RU" sz="2800" dirty="0" smtClean="0">
                <a:solidFill>
                  <a:srgbClr val="FF0066"/>
                </a:solidFill>
                <a:latin typeface="Georgia" pitchFamily="18" charset="0"/>
              </a:rPr>
              <a:t>Дополнительная образовательная деятельность в ДОУ</a:t>
            </a:r>
            <a:endParaRPr lang="ru-RU" sz="2800" dirty="0">
              <a:solidFill>
                <a:srgbClr val="FF0066"/>
              </a:solidFill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3140968"/>
            <a:ext cx="835292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+mj-lt"/>
              </a:rPr>
              <a:t>ТЕАТР - ЭТО ВОЛШЕБНЫЙ КРАЙ,</a:t>
            </a:r>
            <a:endParaRPr lang="ru-RU" sz="2800" b="1" dirty="0" smtClean="0">
              <a:solidFill>
                <a:srgbClr val="FF0000"/>
              </a:solidFill>
              <a:latin typeface="+mj-lt"/>
            </a:endParaRPr>
          </a:p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+mj-lt"/>
              </a:rPr>
              <a:t>В КОТОРОМ РЕБЕНОК РАДУЕТСЯ,</a:t>
            </a:r>
            <a:endParaRPr lang="ru-RU" sz="2800" b="1" dirty="0" smtClean="0">
              <a:solidFill>
                <a:srgbClr val="FF0000"/>
              </a:solidFill>
              <a:latin typeface="+mj-lt"/>
            </a:endParaRPr>
          </a:p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+mj-lt"/>
              </a:rPr>
              <a:t>ИГРАЯ, А В ИГРЕ ОН ПОЗНАЕТ МИР!</a:t>
            </a:r>
            <a:endParaRPr lang="ru-RU" sz="2800" b="1" dirty="0" smtClean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-252413" y="0"/>
            <a:ext cx="9720263" cy="1417638"/>
          </a:xfrm>
        </p:spPr>
        <p:txBody>
          <a:bodyPr/>
          <a:lstStyle/>
          <a:p>
            <a:r>
              <a:rPr lang="ru-RU" sz="4000" b="1">
                <a:solidFill>
                  <a:srgbClr val="FF0066"/>
                </a:solidFill>
                <a:latin typeface="Georgia" pitchFamily="18" charset="0"/>
              </a:rPr>
              <a:t>На что направлена театрализованная деятельность?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12875"/>
            <a:ext cx="8713788" cy="5445125"/>
          </a:xfrm>
        </p:spPr>
        <p:txBody>
          <a:bodyPr/>
          <a:lstStyle/>
          <a:p>
            <a:r>
              <a:rPr lang="ru-RU" b="1" dirty="0">
                <a:solidFill>
                  <a:srgbClr val="0000CC"/>
                </a:solidFill>
                <a:latin typeface="Georgia" pitchFamily="18" charset="0"/>
              </a:rPr>
              <a:t>На развитие у ее участников ощущений, чувств, эмоций;</a:t>
            </a:r>
          </a:p>
          <a:p>
            <a:r>
              <a:rPr lang="ru-RU" b="1" dirty="0">
                <a:solidFill>
                  <a:srgbClr val="0000CC"/>
                </a:solidFill>
                <a:latin typeface="Georgia" pitchFamily="18" charset="0"/>
              </a:rPr>
              <a:t>На развитие мышления, воображения, внимания, памяти;</a:t>
            </a:r>
          </a:p>
          <a:p>
            <a:r>
              <a:rPr lang="ru-RU" b="1" dirty="0">
                <a:solidFill>
                  <a:srgbClr val="0000CC"/>
                </a:solidFill>
                <a:latin typeface="Georgia" pitchFamily="18" charset="0"/>
              </a:rPr>
              <a:t>На развитие фантазии;</a:t>
            </a:r>
          </a:p>
          <a:p>
            <a:r>
              <a:rPr lang="ru-RU" b="1" dirty="0">
                <a:solidFill>
                  <a:srgbClr val="0000CC"/>
                </a:solidFill>
                <a:latin typeface="Georgia" pitchFamily="18" charset="0"/>
              </a:rPr>
              <a:t>На формирование волевых качеств;</a:t>
            </a:r>
          </a:p>
          <a:p>
            <a:r>
              <a:rPr lang="ru-RU" b="1" dirty="0">
                <a:solidFill>
                  <a:srgbClr val="0000CC"/>
                </a:solidFill>
                <a:latin typeface="Georgia" pitchFamily="18" charset="0"/>
              </a:rPr>
              <a:t>На развитие </a:t>
            </a:r>
            <a:r>
              <a:rPr lang="ru-RU" b="1" dirty="0" smtClean="0">
                <a:solidFill>
                  <a:srgbClr val="0000CC"/>
                </a:solidFill>
                <a:latin typeface="Georgia" pitchFamily="18" charset="0"/>
              </a:rPr>
              <a:t>навыков (речевых</a:t>
            </a:r>
            <a:r>
              <a:rPr lang="ru-RU" b="1" dirty="0">
                <a:solidFill>
                  <a:srgbClr val="0000CC"/>
                </a:solidFill>
                <a:latin typeface="Georgia" pitchFamily="18" charset="0"/>
              </a:rPr>
              <a:t>, </a:t>
            </a:r>
            <a:r>
              <a:rPr lang="ru-RU" b="1" dirty="0" smtClean="0">
                <a:solidFill>
                  <a:srgbClr val="0000CC"/>
                </a:solidFill>
                <a:latin typeface="Georgia" pitchFamily="18" charset="0"/>
              </a:rPr>
              <a:t>коммуникативных</a:t>
            </a:r>
            <a:r>
              <a:rPr lang="ru-RU" b="1" dirty="0">
                <a:solidFill>
                  <a:srgbClr val="0000CC"/>
                </a:solidFill>
                <a:latin typeface="Georgia" pitchFamily="18" charset="0"/>
              </a:rPr>
              <a:t>, организаторских, двигательных и </a:t>
            </a:r>
            <a:r>
              <a:rPr lang="ru-RU" b="1" dirty="0" smtClean="0">
                <a:solidFill>
                  <a:srgbClr val="0000CC"/>
                </a:solidFill>
                <a:latin typeface="Georgia" pitchFamily="18" charset="0"/>
              </a:rPr>
              <a:t>пр.)</a:t>
            </a:r>
            <a:endParaRPr lang="ru-RU" b="1" dirty="0">
              <a:solidFill>
                <a:srgbClr val="0000CC"/>
              </a:solidFill>
              <a:latin typeface="Georgia" pitchFamily="18" charset="0"/>
            </a:endParaRPr>
          </a:p>
          <a:p>
            <a:endParaRPr lang="ru-RU" b="1" dirty="0">
              <a:solidFill>
                <a:srgbClr val="0000CC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43887" cy="1584176"/>
          </a:xfrm>
        </p:spPr>
        <p:txBody>
          <a:bodyPr/>
          <a:lstStyle/>
          <a:p>
            <a:r>
              <a:rPr lang="ru-RU" sz="3600" b="1" i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Младший дошкольный возраст:</a:t>
            </a:r>
            <a:r>
              <a:rPr lang="ru-RU" sz="3600" b="1" i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/>
            </a:r>
            <a:br>
              <a:rPr lang="ru-RU" sz="3600" b="1" i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endParaRPr lang="ru-RU" sz="36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87553"/>
          </a:xfrm>
        </p:spPr>
        <p:txBody>
          <a:bodyPr/>
          <a:lstStyle/>
          <a:p>
            <a:r>
              <a:rPr lang="ru-RU" sz="2400" b="1" dirty="0" smtClean="0">
                <a:solidFill>
                  <a:srgbClr val="0033CC"/>
                </a:solidFill>
              </a:rPr>
              <a:t>Педагог создает условия для индивидуальных игр с помощью насыщения предметно-игровой среды мелкими образными игрушками (куколки, матрешки, звери, технические игрушки, конструкторы, мебель и др.). </a:t>
            </a:r>
          </a:p>
          <a:p>
            <a:r>
              <a:rPr lang="ru-RU" sz="2400" b="1" dirty="0" smtClean="0">
                <a:solidFill>
                  <a:srgbClr val="0033CC"/>
                </a:solidFill>
              </a:rPr>
              <a:t>Участие педагога в индивидуальных режиссерских играх проявляется в разыгрывании им бытовых и сказочных ситуаций (из фольклора, авторских произведений, показе пользования ролевой речью, звукоподражанием, втягивании ребенка в игру, подсказывании реплик, объяснении действий.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733524"/>
          </a:xfrm>
        </p:spPr>
        <p:txBody>
          <a:bodyPr/>
          <a:lstStyle/>
          <a:p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 средней  группе:</a:t>
            </a:r>
            <a:endParaRPr lang="ru-RU" dirty="0">
              <a:solidFill>
                <a:srgbClr val="FF00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836712"/>
            <a:ext cx="8892480" cy="5760640"/>
          </a:xfrm>
        </p:spPr>
        <p:txBody>
          <a:bodyPr/>
          <a:lstStyle/>
          <a:p>
            <a:pPr algn="just"/>
            <a:r>
              <a:rPr lang="ru-RU" sz="2400" b="1" dirty="0" smtClean="0">
                <a:solidFill>
                  <a:srgbClr val="0033CC"/>
                </a:solidFill>
              </a:rPr>
              <a:t>Педагог создает условия для коллективных режиссерских игр. </a:t>
            </a:r>
          </a:p>
          <a:p>
            <a:pPr algn="just"/>
            <a:endParaRPr lang="ru-RU" sz="2400" b="1" dirty="0" smtClean="0">
              <a:solidFill>
                <a:srgbClr val="0033CC"/>
              </a:solidFill>
            </a:endParaRPr>
          </a:p>
          <a:p>
            <a:pPr marL="0" lvl="0" indent="0" algn="just" eaLnBrk="0" hangingPunct="0">
              <a:spcBef>
                <a:spcPct val="0"/>
              </a:spcBef>
              <a:buNone/>
            </a:pP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Times New Roman" pitchFamily="18" charset="0"/>
                <a:cs typeface="Times New Roman" pitchFamily="18" charset="0"/>
              </a:rPr>
              <a:t>Педагог занимает позицию помощника: просит ребенка пояснить смысл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Times New Roman" pitchFamily="18" charset="0"/>
                <a:cs typeface="Times New Roman" pitchFamily="18" charset="0"/>
              </a:rPr>
              <a:t>действий, побуждает к ролевой речи («Что сказал?», «Куда пошел?), иногда выступая носителем игровых умений, показывая при помощи игрушек и предметов-заместителей фантастические истории, что помогает ребенку включиться в подобную 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Times New Roman" pitchFamily="18" charset="0"/>
                <a:cs typeface="Times New Roman" pitchFamily="18" charset="0"/>
              </a:rPr>
              <a:t>деятельность: имитировать характерные действия персонажей, передает эмоциональное состояние </a:t>
            </a:r>
            <a:r>
              <a:rPr lang="ru-RU" sz="2400" b="1" smtClean="0">
                <a:solidFill>
                  <a:schemeClr val="tx2">
                    <a:lumMod val="60000"/>
                    <a:lumOff val="40000"/>
                  </a:schemeClr>
                </a:solidFill>
                <a:ea typeface="Times New Roman" pitchFamily="18" charset="0"/>
                <a:cs typeface="Times New Roman" pitchFamily="18" charset="0"/>
              </a:rPr>
              <a:t>человека(</a:t>
            </a:r>
            <a:r>
              <a:rPr lang="ru-RU" sz="2400" b="1" err="1" smtClean="0">
                <a:solidFill>
                  <a:schemeClr val="tx2">
                    <a:lumMod val="60000"/>
                    <a:lumOff val="40000"/>
                  </a:schemeClr>
                </a:solidFill>
                <a:ea typeface="Times New Roman" pitchFamily="18" charset="0"/>
                <a:cs typeface="Times New Roman" pitchFamily="18" charset="0"/>
              </a:rPr>
              <a:t>мимикой</a:t>
            </a:r>
            <a:r>
              <a:rPr lang="ru-RU" sz="240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жестом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движением, голосом). У ребенка появляется устойчивое желание выступать перед детьми и взрослыми..</a:t>
            </a:r>
            <a:endParaRPr lang="ru-RU" sz="2400" b="1" dirty="0" smtClean="0">
              <a:solidFill>
                <a:schemeClr val="tx2">
                  <a:lumMod val="60000"/>
                  <a:lumOff val="40000"/>
                </a:schemeClr>
              </a:solidFill>
              <a:ea typeface="Times New Roman" pitchFamily="18" charset="0"/>
              <a:cs typeface="Times New Roman" pitchFamily="18" charset="0"/>
            </a:endParaRPr>
          </a:p>
          <a:p>
            <a:pPr marL="0" lvl="0" indent="0" algn="just" eaLnBrk="0" hangingPunct="0">
              <a:spcBef>
                <a:spcPct val="0"/>
              </a:spcBef>
              <a:buNone/>
            </a:pPr>
            <a:endParaRPr lang="ru-RU" sz="24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Старший  дошкольный возраст:</a:t>
            </a:r>
            <a:endParaRPr lang="ru-RU" dirty="0">
              <a:solidFill>
                <a:srgbClr val="FF00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40768"/>
            <a:ext cx="8892480" cy="5256584"/>
          </a:xfrm>
        </p:spPr>
        <p:txBody>
          <a:bodyPr/>
          <a:lstStyle/>
          <a:p>
            <a:pPr algn="just"/>
            <a:r>
              <a:rPr lang="ru-RU" sz="2000" b="1" dirty="0" smtClean="0">
                <a:solidFill>
                  <a:srgbClr val="0033CC"/>
                </a:solidFill>
              </a:rPr>
              <a:t>Предметно-игровая среда для режиссерских игр конструируется на основе полифункционального игрового материала (карта-макет игрового пространства)</a:t>
            </a:r>
            <a:r>
              <a:rPr lang="ru-RU" sz="2000" dirty="0" smtClean="0">
                <a:solidFill>
                  <a:srgbClr val="0033CC"/>
                </a:solidFill>
              </a:rPr>
              <a:t> </a:t>
            </a:r>
            <a:r>
              <a:rPr lang="ru-RU" sz="2000" b="1" dirty="0" smtClean="0">
                <a:solidFill>
                  <a:srgbClr val="0033CC"/>
                </a:solidFill>
              </a:rPr>
              <a:t>игровой материал помогает ребенку домыслить, вообразить, опираясь на предложенную взрослым предметную ситуацию, выступает в роли «пускового механизма», способствующего разворачиванию воображения и детского творчества</a:t>
            </a:r>
          </a:p>
          <a:p>
            <a:pPr algn="just"/>
            <a:r>
              <a:rPr lang="ru-RU" sz="2000" b="1" dirty="0" smtClean="0">
                <a:solidFill>
                  <a:srgbClr val="0033CC"/>
                </a:solidFill>
                <a:ea typeface="Times New Roman" pitchFamily="18" charset="0"/>
                <a:cs typeface="Times New Roman" pitchFamily="18" charset="0"/>
              </a:rPr>
              <a:t>Педагог </a:t>
            </a:r>
            <a:r>
              <a:rPr lang="ru-RU" sz="2000" dirty="0" smtClean="0">
                <a:solidFill>
                  <a:srgbClr val="0033CC"/>
                </a:solidFill>
              </a:rPr>
              <a:t> </a:t>
            </a:r>
            <a:r>
              <a:rPr lang="ru-RU" sz="2000" b="1" dirty="0" smtClean="0">
                <a:solidFill>
                  <a:srgbClr val="0033CC"/>
                </a:solidFill>
              </a:rPr>
              <a:t>выступает как создатель проблемно-игровых ситуаций, направляющих замыслы режиссерской игры.</a:t>
            </a:r>
          </a:p>
          <a:p>
            <a:pPr algn="just"/>
            <a:r>
              <a:rPr lang="ru-RU" sz="2000" b="1" dirty="0" smtClean="0">
                <a:solidFill>
                  <a:srgbClr val="0033CC"/>
                </a:solidFill>
              </a:rPr>
              <a:t>Он лишь направляет замыслы детей вопросами: «Что было дальше? Кого они встретили? Что с ними случилось?». Его позицию можно определить как помощник в реализации детьми игровых замыслов.</a:t>
            </a:r>
          </a:p>
          <a:p>
            <a:pPr algn="just"/>
            <a:endParaRPr lang="ru-RU" sz="2000" dirty="0">
              <a:solidFill>
                <a:srgbClr val="0033CC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333375"/>
            <a:ext cx="8243887" cy="1366838"/>
          </a:xfrm>
        </p:spPr>
        <p:txBody>
          <a:bodyPr/>
          <a:lstStyle/>
          <a:p>
            <a:r>
              <a:rPr lang="ru-RU" sz="4000" b="1">
                <a:solidFill>
                  <a:srgbClr val="FF0066"/>
                </a:solidFill>
                <a:latin typeface="Georgia" pitchFamily="18" charset="0"/>
              </a:rPr>
              <a:t>При игре в кукольный театр, используя куклы Би-ба-бо, невозможно играть молча!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8600" cy="5068888"/>
          </a:xfrm>
        </p:spPr>
        <p:txBody>
          <a:bodyPr/>
          <a:lstStyle/>
          <a:p>
            <a:pPr>
              <a:buFontTx/>
              <a:buNone/>
            </a:pPr>
            <a:endParaRPr lang="ru-RU" sz="2400" b="1" dirty="0" smtClean="0">
              <a:solidFill>
                <a:srgbClr val="000000"/>
              </a:solidFill>
              <a:latin typeface="Georgia" pitchFamily="18" charset="0"/>
            </a:endParaRPr>
          </a:p>
          <a:p>
            <a:pPr>
              <a:buFontTx/>
              <a:buNone/>
            </a:pP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eorgia" pitchFamily="18" charset="0"/>
              </a:rPr>
              <a:t>Это не просто игра: </a:t>
            </a:r>
          </a:p>
          <a:p>
            <a:pPr>
              <a:buFontTx/>
              <a:buNone/>
            </a:pP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eorgia" pitchFamily="18" charset="0"/>
              </a:rPr>
              <a:t>это прекрасное средство для интенсивного развития речи детей, </a:t>
            </a:r>
          </a:p>
          <a:p>
            <a:pPr>
              <a:buFontTx/>
              <a:buNone/>
            </a:pP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eorgia" pitchFamily="18" charset="0"/>
              </a:rPr>
              <a:t>средство обогащения словаря, </a:t>
            </a:r>
          </a:p>
          <a:p>
            <a:pPr>
              <a:buFontTx/>
              <a:buNone/>
            </a:pP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eorgia" pitchFamily="18" charset="0"/>
              </a:rPr>
              <a:t>развитие мышления и, </a:t>
            </a:r>
          </a:p>
          <a:p>
            <a:pPr>
              <a:buFontTx/>
              <a:buNone/>
            </a:pP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eorgia" pitchFamily="18" charset="0"/>
              </a:rPr>
              <a:t>творческих способностей</a:t>
            </a:r>
            <a:endParaRPr lang="ru-RU" sz="2400" b="1" dirty="0">
              <a:solidFill>
                <a:schemeClr val="tx2">
                  <a:lumMod val="60000"/>
                  <a:lumOff val="40000"/>
                </a:schemeClr>
              </a:solidFill>
              <a:latin typeface="Georgia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92080" y="2642037"/>
            <a:ext cx="3338116" cy="333811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8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8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8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81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81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1957387"/>
          </a:xfrm>
        </p:spPr>
        <p:txBody>
          <a:bodyPr/>
          <a:lstStyle/>
          <a:p>
            <a:r>
              <a:rPr lang="ru-RU" sz="2800" b="1" dirty="0">
                <a:solidFill>
                  <a:srgbClr val="FF0066"/>
                </a:solidFill>
                <a:latin typeface="Georgia" pitchFamily="18" charset="0"/>
              </a:rPr>
              <a:t>Ни один другой вид театрализованной деятельности  так не способствует развитию артистизма, выразительности движений и речи, как игра-драматизация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204864"/>
            <a:ext cx="7056784" cy="42484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2246312"/>
          </a:xfrm>
        </p:spPr>
        <p:txBody>
          <a:bodyPr/>
          <a:lstStyle/>
          <a:p>
            <a:r>
              <a:rPr lang="ru-RU" sz="4000" b="1">
                <a:solidFill>
                  <a:srgbClr val="FF0066"/>
                </a:solidFill>
                <a:latin typeface="Georgia" pitchFamily="18" charset="0"/>
              </a:rPr>
              <a:t/>
            </a:r>
            <a:br>
              <a:rPr lang="ru-RU" sz="4000" b="1">
                <a:solidFill>
                  <a:srgbClr val="FF0066"/>
                </a:solidFill>
                <a:latin typeface="Georgia" pitchFamily="18" charset="0"/>
              </a:rPr>
            </a:br>
            <a:r>
              <a:rPr lang="ru-RU" sz="4000" b="1">
                <a:solidFill>
                  <a:srgbClr val="FF0066"/>
                </a:solidFill>
                <a:latin typeface="Georgia" pitchFamily="18" charset="0"/>
              </a:rPr>
              <a:t/>
            </a:r>
            <a:br>
              <a:rPr lang="ru-RU" sz="4000" b="1">
                <a:solidFill>
                  <a:srgbClr val="FF0066"/>
                </a:solidFill>
                <a:latin typeface="Georgia" pitchFamily="18" charset="0"/>
              </a:rPr>
            </a:br>
            <a:r>
              <a:rPr lang="ru-RU" sz="4000" b="1">
                <a:solidFill>
                  <a:srgbClr val="FF0066"/>
                </a:solidFill>
                <a:latin typeface="Georgia" pitchFamily="18" charset="0"/>
              </a:rPr>
              <a:t/>
            </a:r>
            <a:br>
              <a:rPr lang="ru-RU" sz="4000" b="1">
                <a:solidFill>
                  <a:srgbClr val="FF0066"/>
                </a:solidFill>
                <a:latin typeface="Georgia" pitchFamily="18" charset="0"/>
              </a:rPr>
            </a:br>
            <a:r>
              <a:rPr lang="ru-RU" sz="4000" b="1">
                <a:solidFill>
                  <a:srgbClr val="FF0066"/>
                </a:solidFill>
                <a:latin typeface="Georgia" pitchFamily="18" charset="0"/>
              </a:rPr>
              <a:t/>
            </a:r>
            <a:br>
              <a:rPr lang="ru-RU" sz="4000" b="1">
                <a:solidFill>
                  <a:srgbClr val="FF0066"/>
                </a:solidFill>
                <a:latin typeface="Georgia" pitchFamily="18" charset="0"/>
              </a:rPr>
            </a:br>
            <a:r>
              <a:rPr lang="ru-RU" sz="4000" b="1">
                <a:solidFill>
                  <a:srgbClr val="FF0066"/>
                </a:solidFill>
                <a:latin typeface="Georgia" pitchFamily="18" charset="0"/>
              </a:rPr>
              <a:t>Игра-драматизация</a:t>
            </a:r>
            <a:br>
              <a:rPr lang="ru-RU" sz="4000" b="1">
                <a:solidFill>
                  <a:srgbClr val="FF0066"/>
                </a:solidFill>
                <a:latin typeface="Georgia" pitchFamily="18" charset="0"/>
              </a:rPr>
            </a:br>
            <a:r>
              <a:rPr lang="ru-RU" sz="2800">
                <a:latin typeface="Georgia" pitchFamily="18" charset="0"/>
              </a:rPr>
              <a:t>Самый «разговорный»</a:t>
            </a:r>
            <a:br>
              <a:rPr lang="ru-RU" sz="2800">
                <a:latin typeface="Georgia" pitchFamily="18" charset="0"/>
              </a:rPr>
            </a:br>
            <a:r>
              <a:rPr lang="ru-RU" sz="2800">
                <a:latin typeface="Georgia" pitchFamily="18" charset="0"/>
              </a:rPr>
              <a:t>вид театрализованной</a:t>
            </a:r>
            <a:br>
              <a:rPr lang="ru-RU" sz="2800">
                <a:latin typeface="Georgia" pitchFamily="18" charset="0"/>
              </a:rPr>
            </a:br>
            <a:r>
              <a:rPr lang="ru-RU" sz="2800">
                <a:latin typeface="Georgia" pitchFamily="18" charset="0"/>
              </a:rPr>
              <a:t>деятельности.</a:t>
            </a:r>
            <a:br>
              <a:rPr lang="ru-RU" sz="2800">
                <a:latin typeface="Georgia" pitchFamily="18" charset="0"/>
              </a:rPr>
            </a:br>
            <a:endParaRPr lang="ru-RU" sz="2800">
              <a:latin typeface="Georgia" pitchFamily="18" charset="0"/>
            </a:endParaRP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5288" y="1989138"/>
            <a:ext cx="8748712" cy="48688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b="1">
                <a:solidFill>
                  <a:srgbClr val="000000"/>
                </a:solidFill>
                <a:latin typeface="Georgia" pitchFamily="18" charset="0"/>
              </a:rPr>
              <a:t>Целостное воздействие на личность ребенка: его раскрепощение, самостоятельное творчество, развитие ведущих психических процессов;</a:t>
            </a:r>
          </a:p>
          <a:p>
            <a:pPr>
              <a:lnSpc>
                <a:spcPct val="90000"/>
              </a:lnSpc>
            </a:pPr>
            <a:r>
              <a:rPr lang="ru-RU" sz="2800" b="1">
                <a:solidFill>
                  <a:srgbClr val="000000"/>
                </a:solidFill>
                <a:latin typeface="Georgia" pitchFamily="18" charset="0"/>
              </a:rPr>
              <a:t>Способствует самопознанию и самовыражению личности;</a:t>
            </a:r>
          </a:p>
          <a:p>
            <a:pPr>
              <a:lnSpc>
                <a:spcPct val="90000"/>
              </a:lnSpc>
            </a:pPr>
            <a:r>
              <a:rPr lang="ru-RU" sz="2800" b="1">
                <a:solidFill>
                  <a:srgbClr val="000000"/>
                </a:solidFill>
                <a:latin typeface="Georgia" pitchFamily="18" charset="0"/>
              </a:rPr>
              <a:t>Создает условия для социализации, усиливая адаптационные способности, корректирует коммуникативные качества, помогает осознанию чувства удовлетворения, радости, успешности.</a:t>
            </a:r>
          </a:p>
          <a:p>
            <a:pPr>
              <a:lnSpc>
                <a:spcPct val="90000"/>
              </a:lnSpc>
            </a:pPr>
            <a:endParaRPr lang="ru-RU" sz="2800" b="1">
              <a:solidFill>
                <a:srgbClr val="00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1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1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/>
              <a:t>Занятия </a:t>
            </a:r>
            <a:r>
              <a:rPr lang="ru-RU" sz="2000" dirty="0" smtClean="0"/>
              <a:t> </a:t>
            </a:r>
            <a:r>
              <a:rPr lang="ru-RU" sz="2000" dirty="0"/>
              <a:t>театральной деятельностью </a:t>
            </a:r>
            <a:r>
              <a:rPr lang="ru-RU" sz="2000" dirty="0" smtClean="0"/>
              <a:t> дают </a:t>
            </a:r>
            <a:r>
              <a:rPr lang="ru-RU" sz="2000" dirty="0"/>
              <a:t>возможность детям познавать окружающий мир, жить в гармонии с ним, позволяют </a:t>
            </a:r>
            <a:r>
              <a:rPr lang="ru-RU" sz="2000" dirty="0" smtClean="0"/>
              <a:t> </a:t>
            </a:r>
            <a:r>
              <a:rPr lang="ru-RU" sz="2000" dirty="0"/>
              <a:t>строить взаимодействие и общение друг с другом, развивают их способности в различных видах деятельностей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. </a:t>
            </a:r>
            <a:r>
              <a:rPr lang="ru-RU" sz="2400" dirty="0"/>
              <a:t>Дети учатся смотреть на себя со стороны, изображая разные характеры и </a:t>
            </a:r>
            <a:r>
              <a:rPr lang="ru-RU" sz="2400" dirty="0" smtClean="0"/>
              <a:t>поступки. </a:t>
            </a:r>
          </a:p>
          <a:p>
            <a:r>
              <a:rPr lang="ru-RU" sz="2400" dirty="0" smtClean="0"/>
              <a:t>Выступления </a:t>
            </a:r>
            <a:r>
              <a:rPr lang="ru-RU" sz="2400" dirty="0"/>
              <a:t>перед аудиторией формируют уверенность в себе, опыт социальных навыков </a:t>
            </a:r>
            <a:r>
              <a:rPr lang="ru-RU" sz="2400" dirty="0" smtClean="0"/>
              <a:t>поведения.</a:t>
            </a:r>
          </a:p>
          <a:p>
            <a:r>
              <a:rPr lang="ru-RU" sz="2400" dirty="0"/>
              <a:t>Театр радует детей, развлекает и развивает их. Именно поэтому театрализованную деятельность так любят дети, а педагоги всего мира широко используют её в решении многих задач, связанных с образованием, воспитанием и развитием ребёнка.</a:t>
            </a:r>
          </a:p>
        </p:txBody>
      </p:sp>
    </p:spTree>
    <p:extLst>
      <p:ext uri="{BB962C8B-B14F-4D97-AF65-F5344CB8AC3E}">
        <p14:creationId xmlns:p14="http://schemas.microsoft.com/office/powerpoint/2010/main" val="1800191258"/>
      </p:ext>
    </p:extLst>
  </p:cSld>
  <p:clrMapOvr>
    <a:masterClrMapping/>
  </p:clrMapOvr>
</p:sld>
</file>

<file path=ppt/theme/theme1.xml><?xml version="1.0" encoding="utf-8"?>
<a:theme xmlns:a="http://schemas.openxmlformats.org/drawingml/2006/main" name="Шары">
  <a:themeElements>
    <a:clrScheme name="Шары 7">
      <a:dk1>
        <a:srgbClr val="000066"/>
      </a:dk1>
      <a:lt1>
        <a:srgbClr val="E1F4FF"/>
      </a:lt1>
      <a:dk2>
        <a:srgbClr val="000066"/>
      </a:dk2>
      <a:lt2>
        <a:srgbClr val="CCCCFF"/>
      </a:lt2>
      <a:accent1>
        <a:srgbClr val="9999FF"/>
      </a:accent1>
      <a:accent2>
        <a:srgbClr val="33CCCC"/>
      </a:accent2>
      <a:accent3>
        <a:srgbClr val="EEF8FF"/>
      </a:accent3>
      <a:accent4>
        <a:srgbClr val="000056"/>
      </a:accent4>
      <a:accent5>
        <a:srgbClr val="CACAFF"/>
      </a:accent5>
      <a:accent6>
        <a:srgbClr val="2DB9B9"/>
      </a:accent6>
      <a:hlink>
        <a:srgbClr val="66FFFF"/>
      </a:hlink>
      <a:folHlink>
        <a:srgbClr val="660066"/>
      </a:folHlink>
    </a:clrScheme>
    <a:fontScheme name="Шары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ры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375</TotalTime>
  <Words>531</Words>
  <Application>Microsoft Office PowerPoint</Application>
  <PresentationFormat>Экран (4:3)</PresentationFormat>
  <Paragraphs>38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Calibri</vt:lpstr>
      <vt:lpstr>Georgia</vt:lpstr>
      <vt:lpstr>Monotype Corsiva</vt:lpstr>
      <vt:lpstr>Times New Roman</vt:lpstr>
      <vt:lpstr>Verdana</vt:lpstr>
      <vt:lpstr>Шары</vt:lpstr>
      <vt:lpstr>Театральная студия «МиМиМишки»</vt:lpstr>
      <vt:lpstr>На что направлена театрализованная деятельность?</vt:lpstr>
      <vt:lpstr>Младший дошкольный возраст: </vt:lpstr>
      <vt:lpstr>В средней  группе:</vt:lpstr>
      <vt:lpstr>Старший  дошкольный возраст:</vt:lpstr>
      <vt:lpstr>При игре в кукольный театр, используя куклы Би-ба-бо, невозможно играть молча!</vt:lpstr>
      <vt:lpstr>Ни один другой вид театрализованной деятельности  так не способствует развитию артистизма, выразительности движений и речи, как игра-драматизация</vt:lpstr>
      <vt:lpstr>    Игра-драматизация Самый «разговорный» вид театрализованной деятельности. </vt:lpstr>
      <vt:lpstr>Занятия  театральной деятельностью  дают возможность детям познавать окружающий мир, жить в гармонии с ним, позволяют  строить взаимодействие и общение друг с другом, развивают их способности в различных видах деятельностей</vt:lpstr>
    </vt:vector>
  </TitlesOfParts>
  <Company>MoBIL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Театрализованная деятельность в ДОУ и развитие речи ребенка</dc:title>
  <dc:creator>1</dc:creator>
  <cp:lastModifiedBy>комп</cp:lastModifiedBy>
  <cp:revision>23</cp:revision>
  <dcterms:created xsi:type="dcterms:W3CDTF">2012-09-13T07:56:08Z</dcterms:created>
  <dcterms:modified xsi:type="dcterms:W3CDTF">2023-07-26T11:52:55Z</dcterms:modified>
</cp:coreProperties>
</file>